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3" r:id="rId3"/>
    <p:sldId id="259" r:id="rId4"/>
    <p:sldId id="262" r:id="rId5"/>
    <p:sldId id="261" r:id="rId6"/>
    <p:sldId id="263" r:id="rId7"/>
    <p:sldId id="264" r:id="rId8"/>
    <p:sldId id="276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4" r:id="rId17"/>
    <p:sldId id="277" r:id="rId18"/>
    <p:sldId id="275" r:id="rId19"/>
    <p:sldId id="270" r:id="rId2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амбулаторная поликлиническая помощь</c:v>
                </c:pt>
              </c:strCache>
            </c:strRef>
          </c:tx>
          <c:explosion val="25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Лист1!$A$2:$A$4</c:f>
              <c:strCache>
                <c:ptCount val="3"/>
                <c:pt idx="0">
                  <c:v>с профилактической целью</c:v>
                </c:pt>
                <c:pt idx="1">
                  <c:v>по заболеванию</c:v>
                </c:pt>
                <c:pt idx="2">
                  <c:v>в неотложной форме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0.35000000000000003</c:v>
                </c:pt>
                <c:pt idx="1">
                  <c:v>0.62000000000000011</c:v>
                </c:pt>
                <c:pt idx="2">
                  <c:v>3.0000000000000006E-2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24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95%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5698244750656166E-2"/>
                  <c:y val="-3.4495570866141735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5%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Лист1!$A$2:$A$3</c:f>
              <c:strCache>
                <c:ptCount val="2"/>
                <c:pt idx="0">
                  <c:v>Всего осмотрено</c:v>
                </c:pt>
                <c:pt idx="1">
                  <c:v>Сельское население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211012</c:v>
                </c:pt>
                <c:pt idx="1">
                  <c:v>10497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8"/>
      </c:pieChart>
    </c:plotArea>
    <c:legend>
      <c:legendPos val="r"/>
      <c:layout/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0595721081707472E-5"/>
          <c:y val="0.125"/>
          <c:w val="0.71890148930270437"/>
          <c:h val="0.687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0.27901525590551185"/>
                  <c:y val="-6.502509842519685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1457,2</a:t>
                    </a:r>
                    <a:r>
                      <a:rPr lang="ru-RU" dirty="0" smtClean="0"/>
                      <a:t> </a:t>
                    </a:r>
                    <a:r>
                      <a:rPr lang="ru-RU" sz="1800" b="0" i="0" u="none" strike="noStrike" baseline="0" dirty="0" smtClean="0"/>
                      <a:t>‰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1"/>
              <c:layout>
                <c:manualLayout>
                  <c:x val="0.18229691601049874"/>
                  <c:y val="1.228248031496063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720,2</a:t>
                    </a:r>
                    <a:r>
                      <a:rPr lang="ru-RU" dirty="0" smtClean="0"/>
                      <a:t> </a:t>
                    </a:r>
                    <a:r>
                      <a:rPr lang="ru-RU" sz="1800" b="0" i="0" u="none" strike="noStrike" baseline="0" dirty="0" smtClean="0"/>
                      <a:t>‰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Лист1!$A$2:$A$3</c:f>
              <c:strCache>
                <c:ptCount val="2"/>
                <c:pt idx="0">
                  <c:v>Общая заболеваемость</c:v>
                </c:pt>
                <c:pt idx="1">
                  <c:v>Первичная заболеваемость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50.6</c:v>
                </c:pt>
                <c:pt idx="1">
                  <c:v>49.4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454823370233229"/>
          <c:y val="0.20153001968503936"/>
          <c:w val="0.32140290033491137"/>
          <c:h val="0.30943996062992135"/>
        </c:manualLayout>
      </c:layout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979958706507248E-2"/>
          <c:y val="0.14418096811220921"/>
          <c:w val="0.4656548519367068"/>
          <c:h val="0.7236499917146074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Смертность </c:v>
                </c:pt>
              </c:strCache>
            </c:strRef>
          </c:tx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2,8%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49,03%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17,85%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15,91%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13,84%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Лист1!$A$2:$A$8</c:f>
              <c:strCache>
                <c:ptCount val="7"/>
                <c:pt idx="1">
                  <c:v>Инфекционные заболевания</c:v>
                </c:pt>
                <c:pt idx="2">
                  <c:v>Болезни эндокринной системы</c:v>
                </c:pt>
                <c:pt idx="3">
                  <c:v>БСК</c:v>
                </c:pt>
                <c:pt idx="4">
                  <c:v>ЗНО</c:v>
                </c:pt>
                <c:pt idx="5">
                  <c:v>Внешние причины</c:v>
                </c:pt>
                <c:pt idx="6">
                  <c:v>Другие причины смерти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1">
                  <c:v>22</c:v>
                </c:pt>
                <c:pt idx="2">
                  <c:v>2</c:v>
                </c:pt>
                <c:pt idx="3">
                  <c:v>379</c:v>
                </c:pt>
                <c:pt idx="4">
                  <c:v>138</c:v>
                </c:pt>
                <c:pt idx="5">
                  <c:v>123</c:v>
                </c:pt>
                <c:pt idx="6">
                  <c:v>107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Лист1!$A$2:$A$8</c:f>
              <c:strCache>
                <c:ptCount val="7"/>
                <c:pt idx="1">
                  <c:v>Инфекционные заболевания</c:v>
                </c:pt>
                <c:pt idx="2">
                  <c:v>Болезни эндокринной системы</c:v>
                </c:pt>
                <c:pt idx="3">
                  <c:v>БСК</c:v>
                </c:pt>
                <c:pt idx="4">
                  <c:v>ЗНО</c:v>
                </c:pt>
                <c:pt idx="5">
                  <c:v>Внешние причины</c:v>
                </c:pt>
                <c:pt idx="6">
                  <c:v>Другие причины смерти</c:v>
                </c:pt>
              </c:strCache>
            </c:strRef>
          </c:cat>
          <c:val>
            <c:numRef>
              <c:f>Лист1!$C$2:$C$8</c:f>
              <c:numCache>
                <c:formatCode>0.0</c:formatCode>
                <c:ptCount val="7"/>
                <c:pt idx="1">
                  <c:v>2.8460543337645534</c:v>
                </c:pt>
                <c:pt idx="2" formatCode="0.00">
                  <c:v>0.25873221216041392</c:v>
                </c:pt>
                <c:pt idx="3" formatCode="0.00">
                  <c:v>49.029754204398451</c:v>
                </c:pt>
                <c:pt idx="4" formatCode="0.00">
                  <c:v>17.85252263906856</c:v>
                </c:pt>
                <c:pt idx="5" formatCode="0.00">
                  <c:v>15.912031047865462</c:v>
                </c:pt>
                <c:pt idx="6" formatCode="0.00">
                  <c:v>13.842173350582149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74163947971465083"/>
          <c:y val="0.14317083118001397"/>
          <c:w val="0.24908518675677135"/>
          <c:h val="0.71365833763997233"/>
        </c:manualLayout>
      </c:layout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8BBA94-4C03-4617-9211-49937274DB2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9E02BC-63B0-48B7-86BC-53AEC0C29CFB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Низкая плотность населения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D300CC21-80DA-4A86-BD52-FE6273D4E17C}" type="parTrans" cxnId="{AC0300C4-2FEA-4693-9006-4C84D5605C76}">
      <dgm:prSet/>
      <dgm:spPr/>
      <dgm:t>
        <a:bodyPr/>
        <a:lstStyle/>
        <a:p>
          <a:endParaRPr lang="ru-RU"/>
        </a:p>
      </dgm:t>
    </dgm:pt>
    <dgm:pt modelId="{BBE40621-21A4-4997-BC81-211A25C76A52}" type="sibTrans" cxnId="{AC0300C4-2FEA-4693-9006-4C84D5605C76}">
      <dgm:prSet/>
      <dgm:spPr/>
      <dgm:t>
        <a:bodyPr/>
        <a:lstStyle/>
        <a:p>
          <a:endParaRPr lang="ru-RU"/>
        </a:p>
      </dgm:t>
    </dgm:pt>
    <dgm:pt modelId="{2211CF86-3235-4AE2-A4DC-8B4DA2875A0B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Наличие населенных пунктов с малой численностью населения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8F91E309-484B-4B89-90FA-67B485F70B90}" type="parTrans" cxnId="{D0971B6C-66A2-4B77-82C1-919895C4D402}">
      <dgm:prSet/>
      <dgm:spPr/>
      <dgm:t>
        <a:bodyPr/>
        <a:lstStyle/>
        <a:p>
          <a:endParaRPr lang="ru-RU"/>
        </a:p>
      </dgm:t>
    </dgm:pt>
    <dgm:pt modelId="{CF5AE27F-E816-4C04-B8B5-04A62232B2A5}" type="sibTrans" cxnId="{D0971B6C-66A2-4B77-82C1-919895C4D402}">
      <dgm:prSet/>
      <dgm:spPr/>
      <dgm:t>
        <a:bodyPr/>
        <a:lstStyle/>
        <a:p>
          <a:endParaRPr lang="ru-RU"/>
        </a:p>
      </dgm:t>
    </dgm:pt>
    <dgm:pt modelId="{669687BF-6AE3-40F5-8534-B3FA0D35FFC7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Отсутствие устойчивого транспортного сообщения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56135A6F-737F-496C-9272-A3ADD1D742DF}" type="parTrans" cxnId="{1239957F-A6F8-4BED-A392-8BDAA70C08A6}">
      <dgm:prSet/>
      <dgm:spPr/>
      <dgm:t>
        <a:bodyPr/>
        <a:lstStyle/>
        <a:p>
          <a:endParaRPr lang="ru-RU"/>
        </a:p>
      </dgm:t>
    </dgm:pt>
    <dgm:pt modelId="{5B8041E3-E97B-4604-B80C-E40F40184EF8}" type="sibTrans" cxnId="{1239957F-A6F8-4BED-A392-8BDAA70C08A6}">
      <dgm:prSet/>
      <dgm:spPr/>
      <dgm:t>
        <a:bodyPr/>
        <a:lstStyle/>
        <a:p>
          <a:endParaRPr lang="ru-RU"/>
        </a:p>
      </dgm:t>
    </dgm:pt>
    <dgm:pt modelId="{6AE464B5-0583-4AA2-8201-74243FB5F9B4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Удаленность от центров специализированной помощи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8336B211-F5FF-4186-A944-D9718C45C374}" type="parTrans" cxnId="{069149F5-4DB6-4799-A12C-27EC04542F8A}">
      <dgm:prSet/>
      <dgm:spPr/>
      <dgm:t>
        <a:bodyPr/>
        <a:lstStyle/>
        <a:p>
          <a:endParaRPr lang="ru-RU"/>
        </a:p>
      </dgm:t>
    </dgm:pt>
    <dgm:pt modelId="{BB55C97C-E457-4C1E-ADDB-21E685B3AA75}" type="sibTrans" cxnId="{069149F5-4DB6-4799-A12C-27EC04542F8A}">
      <dgm:prSet/>
      <dgm:spPr/>
      <dgm:t>
        <a:bodyPr/>
        <a:lstStyle/>
        <a:p>
          <a:endParaRPr lang="ru-RU"/>
        </a:p>
      </dgm:t>
    </dgm:pt>
    <dgm:pt modelId="{8DC36DBE-6CA6-41E4-BC00-14B9126C6DF2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Наличие / отсутствие квалифицированных  специалистов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9D2D0768-64B0-4ABD-83A7-55C7A23F2DCF}" type="parTrans" cxnId="{48091AB4-FB0B-40E9-9386-327ABA4B16BD}">
      <dgm:prSet/>
      <dgm:spPr/>
      <dgm:t>
        <a:bodyPr/>
        <a:lstStyle/>
        <a:p>
          <a:endParaRPr lang="ru-RU"/>
        </a:p>
      </dgm:t>
    </dgm:pt>
    <dgm:pt modelId="{1CB243DA-565A-41DD-BF11-BAE24C4AE789}" type="sibTrans" cxnId="{48091AB4-FB0B-40E9-9386-327ABA4B16BD}">
      <dgm:prSet/>
      <dgm:spPr/>
      <dgm:t>
        <a:bodyPr/>
        <a:lstStyle/>
        <a:p>
          <a:endParaRPr lang="ru-RU"/>
        </a:p>
      </dgm:t>
    </dgm:pt>
    <dgm:pt modelId="{6A0B1E8B-96C8-461F-A673-F8E43264D0F3}" type="pres">
      <dgm:prSet presAssocID="{858BBA94-4C03-4617-9211-49937274DB2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D8803A-CFA3-4A60-B091-E5802454DC53}" type="pres">
      <dgm:prSet presAssocID="{A59E02BC-63B0-48B7-86BC-53AEC0C29CFB}" presName="parentLin" presStyleCnt="0"/>
      <dgm:spPr/>
    </dgm:pt>
    <dgm:pt modelId="{E3043455-2952-45A0-90EB-DDBE28FFF2B6}" type="pres">
      <dgm:prSet presAssocID="{A59E02BC-63B0-48B7-86BC-53AEC0C29CFB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9F4C85D7-5D6A-4D33-BD19-74796527848C}" type="pres">
      <dgm:prSet presAssocID="{A59E02BC-63B0-48B7-86BC-53AEC0C29CFB}" presName="parentText" presStyleLbl="node1" presStyleIdx="0" presStyleCnt="5" custScaleX="142857" custLinFactY="265265" custLinFactNeighborX="-93120" custLinFactNeighborY="3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DF5678-6A5D-42C2-9C84-2B6F544936E1}" type="pres">
      <dgm:prSet presAssocID="{A59E02BC-63B0-48B7-86BC-53AEC0C29CFB}" presName="negativeSpace" presStyleCnt="0"/>
      <dgm:spPr/>
    </dgm:pt>
    <dgm:pt modelId="{4A20146B-5D66-40EB-AFC4-CA5E9B3DA02B}" type="pres">
      <dgm:prSet presAssocID="{A59E02BC-63B0-48B7-86BC-53AEC0C29CFB}" presName="childText" presStyleLbl="conFgAcc1" presStyleIdx="0" presStyleCnt="5">
        <dgm:presLayoutVars>
          <dgm:bulletEnabled val="1"/>
        </dgm:presLayoutVars>
      </dgm:prSet>
      <dgm:spPr>
        <a:noFill/>
        <a:ln>
          <a:noFill/>
        </a:ln>
      </dgm:spPr>
    </dgm:pt>
    <dgm:pt modelId="{D43172EE-F337-4DA0-AF27-A2A9D519265F}" type="pres">
      <dgm:prSet presAssocID="{BBE40621-21A4-4997-BC81-211A25C76A52}" presName="spaceBetweenRectangles" presStyleCnt="0"/>
      <dgm:spPr/>
    </dgm:pt>
    <dgm:pt modelId="{935E4C26-69A6-4D32-99A1-EC19067C8CF6}" type="pres">
      <dgm:prSet presAssocID="{2211CF86-3235-4AE2-A4DC-8B4DA2875A0B}" presName="parentLin" presStyleCnt="0"/>
      <dgm:spPr/>
    </dgm:pt>
    <dgm:pt modelId="{AEA58B00-FB19-4936-99F8-84E6DD94D3BC}" type="pres">
      <dgm:prSet presAssocID="{2211CF86-3235-4AE2-A4DC-8B4DA2875A0B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43E78520-2145-4DE5-B545-5D67A73972D3}" type="pres">
      <dgm:prSet presAssocID="{2211CF86-3235-4AE2-A4DC-8B4DA2875A0B}" presName="parentText" presStyleLbl="node1" presStyleIdx="1" presStyleCnt="5" custScaleX="137022" custLinFactY="-5524" custLinFactNeighborX="-93384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FCCDF7-C6CE-4985-BE42-CA3AD086B361}" type="pres">
      <dgm:prSet presAssocID="{2211CF86-3235-4AE2-A4DC-8B4DA2875A0B}" presName="negativeSpace" presStyleCnt="0"/>
      <dgm:spPr/>
    </dgm:pt>
    <dgm:pt modelId="{B50D4252-AE80-4135-BD6D-9CBBABF1EAAD}" type="pres">
      <dgm:prSet presAssocID="{2211CF86-3235-4AE2-A4DC-8B4DA2875A0B}" presName="childText" presStyleLbl="conFgAcc1" presStyleIdx="1" presStyleCnt="5">
        <dgm:presLayoutVars>
          <dgm:bulletEnabled val="1"/>
        </dgm:presLayoutVars>
      </dgm:prSet>
      <dgm:spPr>
        <a:noFill/>
        <a:ln>
          <a:noFill/>
        </a:ln>
      </dgm:spPr>
    </dgm:pt>
    <dgm:pt modelId="{C4FD2059-FF75-4F8F-964F-90A1FE08D6E0}" type="pres">
      <dgm:prSet presAssocID="{CF5AE27F-E816-4C04-B8B5-04A62232B2A5}" presName="spaceBetweenRectangles" presStyleCnt="0"/>
      <dgm:spPr/>
    </dgm:pt>
    <dgm:pt modelId="{BA210BAB-306B-41AA-95C2-DB3CC333307F}" type="pres">
      <dgm:prSet presAssocID="{669687BF-6AE3-40F5-8534-B3FA0D35FFC7}" presName="parentLin" presStyleCnt="0"/>
      <dgm:spPr/>
    </dgm:pt>
    <dgm:pt modelId="{C031EFE1-039E-423F-B626-7546A7779FAD}" type="pres">
      <dgm:prSet presAssocID="{669687BF-6AE3-40F5-8534-B3FA0D35FFC7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FCE4A68E-FBEE-41D8-8AD5-D4886200CF7B}" type="pres">
      <dgm:prSet presAssocID="{669687BF-6AE3-40F5-8534-B3FA0D35FFC7}" presName="parentText" presStyleLbl="node1" presStyleIdx="2" presStyleCnt="5" custScaleX="142857" custLinFactY="-32339" custLinFactNeighborX="-9312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787B1B-458C-43CF-824A-53C727A18838}" type="pres">
      <dgm:prSet presAssocID="{669687BF-6AE3-40F5-8534-B3FA0D35FFC7}" presName="negativeSpace" presStyleCnt="0"/>
      <dgm:spPr/>
    </dgm:pt>
    <dgm:pt modelId="{40124ECD-50B0-4BE6-828D-C475DA3C6D63}" type="pres">
      <dgm:prSet presAssocID="{669687BF-6AE3-40F5-8534-B3FA0D35FFC7}" presName="childText" presStyleLbl="conFgAcc1" presStyleIdx="2" presStyleCnt="5">
        <dgm:presLayoutVars>
          <dgm:bulletEnabled val="1"/>
        </dgm:presLayoutVars>
      </dgm:prSet>
      <dgm:spPr>
        <a:noFill/>
        <a:ln>
          <a:noFill/>
        </a:ln>
      </dgm:spPr>
    </dgm:pt>
    <dgm:pt modelId="{EE625D64-561F-4524-A912-4517DEFE00DB}" type="pres">
      <dgm:prSet presAssocID="{5B8041E3-E97B-4604-B80C-E40F40184EF8}" presName="spaceBetweenRectangles" presStyleCnt="0"/>
      <dgm:spPr/>
    </dgm:pt>
    <dgm:pt modelId="{7C9EFA66-CBEC-4884-910E-0F55704F0CFB}" type="pres">
      <dgm:prSet presAssocID="{6AE464B5-0583-4AA2-8201-74243FB5F9B4}" presName="parentLin" presStyleCnt="0"/>
      <dgm:spPr/>
    </dgm:pt>
    <dgm:pt modelId="{A5679C01-5BE3-4D33-B097-1543CEA9DC6F}" type="pres">
      <dgm:prSet presAssocID="{6AE464B5-0583-4AA2-8201-74243FB5F9B4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148C1B44-3915-4244-B0AD-F8C63D7808C0}" type="pres">
      <dgm:prSet presAssocID="{6AE464B5-0583-4AA2-8201-74243FB5F9B4}" presName="parentText" presStyleLbl="node1" presStyleIdx="3" presStyleCnt="5" custScaleX="142857" custLinFactY="-59154" custLinFactNeighborX="-9312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5881C6-9399-449B-B74A-2CDC50457A2E}" type="pres">
      <dgm:prSet presAssocID="{6AE464B5-0583-4AA2-8201-74243FB5F9B4}" presName="negativeSpace" presStyleCnt="0"/>
      <dgm:spPr/>
    </dgm:pt>
    <dgm:pt modelId="{52F2CCB6-253B-405F-B3F0-39F46B533B19}" type="pres">
      <dgm:prSet presAssocID="{6AE464B5-0583-4AA2-8201-74243FB5F9B4}" presName="childText" presStyleLbl="conFgAcc1" presStyleIdx="3" presStyleCnt="5">
        <dgm:presLayoutVars>
          <dgm:bulletEnabled val="1"/>
        </dgm:presLayoutVars>
      </dgm:prSet>
      <dgm:spPr>
        <a:noFill/>
        <a:ln>
          <a:noFill/>
        </a:ln>
      </dgm:spPr>
    </dgm:pt>
    <dgm:pt modelId="{070CEB01-B9A0-4D81-ADB6-C59CE2247391}" type="pres">
      <dgm:prSet presAssocID="{BB55C97C-E457-4C1E-ADDB-21E685B3AA75}" presName="spaceBetweenRectangles" presStyleCnt="0"/>
      <dgm:spPr/>
    </dgm:pt>
    <dgm:pt modelId="{C683232A-27C0-4D38-AF34-4B7C4FFF2CC2}" type="pres">
      <dgm:prSet presAssocID="{8DC36DBE-6CA6-41E4-BC00-14B9126C6DF2}" presName="parentLin" presStyleCnt="0"/>
      <dgm:spPr/>
    </dgm:pt>
    <dgm:pt modelId="{E9517285-CA13-4E77-8F53-CE6A2674141E}" type="pres">
      <dgm:prSet presAssocID="{8DC36DBE-6CA6-41E4-BC00-14B9126C6DF2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FE0D6EF8-CF5B-4C2B-ACC2-57F2BA414EE6}" type="pres">
      <dgm:prSet presAssocID="{8DC36DBE-6CA6-41E4-BC00-14B9126C6DF2}" presName="parentText" presStyleLbl="node1" presStyleIdx="4" presStyleCnt="5" custScaleX="142857" custLinFactY="-85970" custLinFactNeighborX="-9312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300D12-070E-427C-892A-AEAB1E00065A}" type="pres">
      <dgm:prSet presAssocID="{8DC36DBE-6CA6-41E4-BC00-14B9126C6DF2}" presName="negativeSpace" presStyleCnt="0"/>
      <dgm:spPr/>
    </dgm:pt>
    <dgm:pt modelId="{75141ABD-021B-41E5-85B0-27019640FAB2}" type="pres">
      <dgm:prSet presAssocID="{8DC36DBE-6CA6-41E4-BC00-14B9126C6DF2}" presName="childText" presStyleLbl="conFgAcc1" presStyleIdx="4" presStyleCnt="5">
        <dgm:presLayoutVars>
          <dgm:bulletEnabled val="1"/>
        </dgm:presLayoutVars>
      </dgm:prSet>
      <dgm:spPr>
        <a:noFill/>
        <a:ln>
          <a:noFill/>
        </a:ln>
      </dgm:spPr>
    </dgm:pt>
  </dgm:ptLst>
  <dgm:cxnLst>
    <dgm:cxn modelId="{1239957F-A6F8-4BED-A392-8BDAA70C08A6}" srcId="{858BBA94-4C03-4617-9211-49937274DB23}" destId="{669687BF-6AE3-40F5-8534-B3FA0D35FFC7}" srcOrd="2" destOrd="0" parTransId="{56135A6F-737F-496C-9272-A3ADD1D742DF}" sibTransId="{5B8041E3-E97B-4604-B80C-E40F40184EF8}"/>
    <dgm:cxn modelId="{99D536F6-A49C-45EF-90F4-86A83DC38B0D}" type="presOf" srcId="{669687BF-6AE3-40F5-8534-B3FA0D35FFC7}" destId="{FCE4A68E-FBEE-41D8-8AD5-D4886200CF7B}" srcOrd="1" destOrd="0" presId="urn:microsoft.com/office/officeart/2005/8/layout/list1"/>
    <dgm:cxn modelId="{D0971B6C-66A2-4B77-82C1-919895C4D402}" srcId="{858BBA94-4C03-4617-9211-49937274DB23}" destId="{2211CF86-3235-4AE2-A4DC-8B4DA2875A0B}" srcOrd="1" destOrd="0" parTransId="{8F91E309-484B-4B89-90FA-67B485F70B90}" sibTransId="{CF5AE27F-E816-4C04-B8B5-04A62232B2A5}"/>
    <dgm:cxn modelId="{B7546F44-D559-4759-92AD-6068C711B92B}" type="presOf" srcId="{858BBA94-4C03-4617-9211-49937274DB23}" destId="{6A0B1E8B-96C8-461F-A673-F8E43264D0F3}" srcOrd="0" destOrd="0" presId="urn:microsoft.com/office/officeart/2005/8/layout/list1"/>
    <dgm:cxn modelId="{3176463A-FA96-42CE-A576-3AECC1B6ACDB}" type="presOf" srcId="{6AE464B5-0583-4AA2-8201-74243FB5F9B4}" destId="{148C1B44-3915-4244-B0AD-F8C63D7808C0}" srcOrd="1" destOrd="0" presId="urn:microsoft.com/office/officeart/2005/8/layout/list1"/>
    <dgm:cxn modelId="{CB618BDF-D602-476B-A4BD-7D888FC56871}" type="presOf" srcId="{2211CF86-3235-4AE2-A4DC-8B4DA2875A0B}" destId="{43E78520-2145-4DE5-B545-5D67A73972D3}" srcOrd="1" destOrd="0" presId="urn:microsoft.com/office/officeart/2005/8/layout/list1"/>
    <dgm:cxn modelId="{75961A2F-8390-4594-B9F9-FAC79F1AA466}" type="presOf" srcId="{8DC36DBE-6CA6-41E4-BC00-14B9126C6DF2}" destId="{FE0D6EF8-CF5B-4C2B-ACC2-57F2BA414EE6}" srcOrd="1" destOrd="0" presId="urn:microsoft.com/office/officeart/2005/8/layout/list1"/>
    <dgm:cxn modelId="{7019C8BE-ECC4-4BC5-809E-BA35D5C851D7}" type="presOf" srcId="{A59E02BC-63B0-48B7-86BC-53AEC0C29CFB}" destId="{9F4C85D7-5D6A-4D33-BD19-74796527848C}" srcOrd="1" destOrd="0" presId="urn:microsoft.com/office/officeart/2005/8/layout/list1"/>
    <dgm:cxn modelId="{AC0300C4-2FEA-4693-9006-4C84D5605C76}" srcId="{858BBA94-4C03-4617-9211-49937274DB23}" destId="{A59E02BC-63B0-48B7-86BC-53AEC0C29CFB}" srcOrd="0" destOrd="0" parTransId="{D300CC21-80DA-4A86-BD52-FE6273D4E17C}" sibTransId="{BBE40621-21A4-4997-BC81-211A25C76A52}"/>
    <dgm:cxn modelId="{6A9E2CB4-8C74-48DA-BB09-4F6B8756E71B}" type="presOf" srcId="{669687BF-6AE3-40F5-8534-B3FA0D35FFC7}" destId="{C031EFE1-039E-423F-B626-7546A7779FAD}" srcOrd="0" destOrd="0" presId="urn:microsoft.com/office/officeart/2005/8/layout/list1"/>
    <dgm:cxn modelId="{1E82C66E-A95A-4C02-A952-D97E5805BB1B}" type="presOf" srcId="{8DC36DBE-6CA6-41E4-BC00-14B9126C6DF2}" destId="{E9517285-CA13-4E77-8F53-CE6A2674141E}" srcOrd="0" destOrd="0" presId="urn:microsoft.com/office/officeart/2005/8/layout/list1"/>
    <dgm:cxn modelId="{48091AB4-FB0B-40E9-9386-327ABA4B16BD}" srcId="{858BBA94-4C03-4617-9211-49937274DB23}" destId="{8DC36DBE-6CA6-41E4-BC00-14B9126C6DF2}" srcOrd="4" destOrd="0" parTransId="{9D2D0768-64B0-4ABD-83A7-55C7A23F2DCF}" sibTransId="{1CB243DA-565A-41DD-BF11-BAE24C4AE789}"/>
    <dgm:cxn modelId="{CA052469-8B7C-47BF-AD66-86877BB6D78A}" type="presOf" srcId="{6AE464B5-0583-4AA2-8201-74243FB5F9B4}" destId="{A5679C01-5BE3-4D33-B097-1543CEA9DC6F}" srcOrd="0" destOrd="0" presId="urn:microsoft.com/office/officeart/2005/8/layout/list1"/>
    <dgm:cxn modelId="{069149F5-4DB6-4799-A12C-27EC04542F8A}" srcId="{858BBA94-4C03-4617-9211-49937274DB23}" destId="{6AE464B5-0583-4AA2-8201-74243FB5F9B4}" srcOrd="3" destOrd="0" parTransId="{8336B211-F5FF-4186-A944-D9718C45C374}" sibTransId="{BB55C97C-E457-4C1E-ADDB-21E685B3AA75}"/>
    <dgm:cxn modelId="{3F880408-2A33-45D7-B7E2-87A35C4AD7BF}" type="presOf" srcId="{A59E02BC-63B0-48B7-86BC-53AEC0C29CFB}" destId="{E3043455-2952-45A0-90EB-DDBE28FFF2B6}" srcOrd="0" destOrd="0" presId="urn:microsoft.com/office/officeart/2005/8/layout/list1"/>
    <dgm:cxn modelId="{59504D05-F3F8-4274-BC11-A44B1C8B4409}" type="presOf" srcId="{2211CF86-3235-4AE2-A4DC-8B4DA2875A0B}" destId="{AEA58B00-FB19-4936-99F8-84E6DD94D3BC}" srcOrd="0" destOrd="0" presId="urn:microsoft.com/office/officeart/2005/8/layout/list1"/>
    <dgm:cxn modelId="{341F984E-E0D6-4096-BA23-02175CCC7F76}" type="presParOf" srcId="{6A0B1E8B-96C8-461F-A673-F8E43264D0F3}" destId="{29D8803A-CFA3-4A60-B091-E5802454DC53}" srcOrd="0" destOrd="0" presId="urn:microsoft.com/office/officeart/2005/8/layout/list1"/>
    <dgm:cxn modelId="{3AEA32F5-5FE5-4664-A898-1748D3980B66}" type="presParOf" srcId="{29D8803A-CFA3-4A60-B091-E5802454DC53}" destId="{E3043455-2952-45A0-90EB-DDBE28FFF2B6}" srcOrd="0" destOrd="0" presId="urn:microsoft.com/office/officeart/2005/8/layout/list1"/>
    <dgm:cxn modelId="{5A7E851D-78D1-400F-94B4-948B8F75BB56}" type="presParOf" srcId="{29D8803A-CFA3-4A60-B091-E5802454DC53}" destId="{9F4C85D7-5D6A-4D33-BD19-74796527848C}" srcOrd="1" destOrd="0" presId="urn:microsoft.com/office/officeart/2005/8/layout/list1"/>
    <dgm:cxn modelId="{F697D2A4-4565-4032-AA27-55A15B996387}" type="presParOf" srcId="{6A0B1E8B-96C8-461F-A673-F8E43264D0F3}" destId="{2DDF5678-6A5D-42C2-9C84-2B6F544936E1}" srcOrd="1" destOrd="0" presId="urn:microsoft.com/office/officeart/2005/8/layout/list1"/>
    <dgm:cxn modelId="{D620D3EB-C1E4-4BF8-9F46-E0B973B621F6}" type="presParOf" srcId="{6A0B1E8B-96C8-461F-A673-F8E43264D0F3}" destId="{4A20146B-5D66-40EB-AFC4-CA5E9B3DA02B}" srcOrd="2" destOrd="0" presId="urn:microsoft.com/office/officeart/2005/8/layout/list1"/>
    <dgm:cxn modelId="{33906519-C4A8-48E1-976A-3FBFC076555A}" type="presParOf" srcId="{6A0B1E8B-96C8-461F-A673-F8E43264D0F3}" destId="{D43172EE-F337-4DA0-AF27-A2A9D519265F}" srcOrd="3" destOrd="0" presId="urn:microsoft.com/office/officeart/2005/8/layout/list1"/>
    <dgm:cxn modelId="{9C9C2CE6-A1B0-436F-B1A9-C85E74CCF88A}" type="presParOf" srcId="{6A0B1E8B-96C8-461F-A673-F8E43264D0F3}" destId="{935E4C26-69A6-4D32-99A1-EC19067C8CF6}" srcOrd="4" destOrd="0" presId="urn:microsoft.com/office/officeart/2005/8/layout/list1"/>
    <dgm:cxn modelId="{7534BE11-3195-4A44-B76A-E8C41C37279B}" type="presParOf" srcId="{935E4C26-69A6-4D32-99A1-EC19067C8CF6}" destId="{AEA58B00-FB19-4936-99F8-84E6DD94D3BC}" srcOrd="0" destOrd="0" presId="urn:microsoft.com/office/officeart/2005/8/layout/list1"/>
    <dgm:cxn modelId="{BD52E7EF-1F66-4DD7-9F95-9357392535FD}" type="presParOf" srcId="{935E4C26-69A6-4D32-99A1-EC19067C8CF6}" destId="{43E78520-2145-4DE5-B545-5D67A73972D3}" srcOrd="1" destOrd="0" presId="urn:microsoft.com/office/officeart/2005/8/layout/list1"/>
    <dgm:cxn modelId="{B0114F8A-CD73-4905-9998-55F1E05A798C}" type="presParOf" srcId="{6A0B1E8B-96C8-461F-A673-F8E43264D0F3}" destId="{94FCCDF7-C6CE-4985-BE42-CA3AD086B361}" srcOrd="5" destOrd="0" presId="urn:microsoft.com/office/officeart/2005/8/layout/list1"/>
    <dgm:cxn modelId="{866BCED4-1556-42BA-98DA-7FC7C2343CFF}" type="presParOf" srcId="{6A0B1E8B-96C8-461F-A673-F8E43264D0F3}" destId="{B50D4252-AE80-4135-BD6D-9CBBABF1EAAD}" srcOrd="6" destOrd="0" presId="urn:microsoft.com/office/officeart/2005/8/layout/list1"/>
    <dgm:cxn modelId="{C78C7D24-CD40-47C3-83AE-6A18622B8C18}" type="presParOf" srcId="{6A0B1E8B-96C8-461F-A673-F8E43264D0F3}" destId="{C4FD2059-FF75-4F8F-964F-90A1FE08D6E0}" srcOrd="7" destOrd="0" presId="urn:microsoft.com/office/officeart/2005/8/layout/list1"/>
    <dgm:cxn modelId="{536ABCB3-CBF4-44A7-A2A6-1245E25FA5D0}" type="presParOf" srcId="{6A0B1E8B-96C8-461F-A673-F8E43264D0F3}" destId="{BA210BAB-306B-41AA-95C2-DB3CC333307F}" srcOrd="8" destOrd="0" presId="urn:microsoft.com/office/officeart/2005/8/layout/list1"/>
    <dgm:cxn modelId="{CB58D879-CB79-4B3A-9523-170E6908C04C}" type="presParOf" srcId="{BA210BAB-306B-41AA-95C2-DB3CC333307F}" destId="{C031EFE1-039E-423F-B626-7546A7779FAD}" srcOrd="0" destOrd="0" presId="urn:microsoft.com/office/officeart/2005/8/layout/list1"/>
    <dgm:cxn modelId="{5E750EC1-587D-4A0E-8A82-69702887E4D2}" type="presParOf" srcId="{BA210BAB-306B-41AA-95C2-DB3CC333307F}" destId="{FCE4A68E-FBEE-41D8-8AD5-D4886200CF7B}" srcOrd="1" destOrd="0" presId="urn:microsoft.com/office/officeart/2005/8/layout/list1"/>
    <dgm:cxn modelId="{1637CAD8-3B5E-4649-A23F-702A56806006}" type="presParOf" srcId="{6A0B1E8B-96C8-461F-A673-F8E43264D0F3}" destId="{9D787B1B-458C-43CF-824A-53C727A18838}" srcOrd="9" destOrd="0" presId="urn:microsoft.com/office/officeart/2005/8/layout/list1"/>
    <dgm:cxn modelId="{7BDE14B9-3757-4C63-8CBC-E886376CB471}" type="presParOf" srcId="{6A0B1E8B-96C8-461F-A673-F8E43264D0F3}" destId="{40124ECD-50B0-4BE6-828D-C475DA3C6D63}" srcOrd="10" destOrd="0" presId="urn:microsoft.com/office/officeart/2005/8/layout/list1"/>
    <dgm:cxn modelId="{22D9C9B7-3A86-4AA8-A49B-42D476CB3037}" type="presParOf" srcId="{6A0B1E8B-96C8-461F-A673-F8E43264D0F3}" destId="{EE625D64-561F-4524-A912-4517DEFE00DB}" srcOrd="11" destOrd="0" presId="urn:microsoft.com/office/officeart/2005/8/layout/list1"/>
    <dgm:cxn modelId="{D15E3428-1DE4-42A5-A170-B9AB67283432}" type="presParOf" srcId="{6A0B1E8B-96C8-461F-A673-F8E43264D0F3}" destId="{7C9EFA66-CBEC-4884-910E-0F55704F0CFB}" srcOrd="12" destOrd="0" presId="urn:microsoft.com/office/officeart/2005/8/layout/list1"/>
    <dgm:cxn modelId="{B0A10837-B386-44BF-89F7-15ECFC73A504}" type="presParOf" srcId="{7C9EFA66-CBEC-4884-910E-0F55704F0CFB}" destId="{A5679C01-5BE3-4D33-B097-1543CEA9DC6F}" srcOrd="0" destOrd="0" presId="urn:microsoft.com/office/officeart/2005/8/layout/list1"/>
    <dgm:cxn modelId="{12888A20-1D36-4540-BD8F-40533197228C}" type="presParOf" srcId="{7C9EFA66-CBEC-4884-910E-0F55704F0CFB}" destId="{148C1B44-3915-4244-B0AD-F8C63D7808C0}" srcOrd="1" destOrd="0" presId="urn:microsoft.com/office/officeart/2005/8/layout/list1"/>
    <dgm:cxn modelId="{90445CDB-A498-4D74-904D-C85ADC7347E2}" type="presParOf" srcId="{6A0B1E8B-96C8-461F-A673-F8E43264D0F3}" destId="{2E5881C6-9399-449B-B74A-2CDC50457A2E}" srcOrd="13" destOrd="0" presId="urn:microsoft.com/office/officeart/2005/8/layout/list1"/>
    <dgm:cxn modelId="{06460F92-1D10-4DA9-AF01-33B2CFA0AB6E}" type="presParOf" srcId="{6A0B1E8B-96C8-461F-A673-F8E43264D0F3}" destId="{52F2CCB6-253B-405F-B3F0-39F46B533B19}" srcOrd="14" destOrd="0" presId="urn:microsoft.com/office/officeart/2005/8/layout/list1"/>
    <dgm:cxn modelId="{174C68CC-03A0-4F9E-954D-D542E7F0F1DE}" type="presParOf" srcId="{6A0B1E8B-96C8-461F-A673-F8E43264D0F3}" destId="{070CEB01-B9A0-4D81-ADB6-C59CE2247391}" srcOrd="15" destOrd="0" presId="urn:microsoft.com/office/officeart/2005/8/layout/list1"/>
    <dgm:cxn modelId="{DAAB521E-27F2-4BED-89FB-88015CC233CC}" type="presParOf" srcId="{6A0B1E8B-96C8-461F-A673-F8E43264D0F3}" destId="{C683232A-27C0-4D38-AF34-4B7C4FFF2CC2}" srcOrd="16" destOrd="0" presId="urn:microsoft.com/office/officeart/2005/8/layout/list1"/>
    <dgm:cxn modelId="{E45F594E-3268-4D98-8649-7CB5E0C38B78}" type="presParOf" srcId="{C683232A-27C0-4D38-AF34-4B7C4FFF2CC2}" destId="{E9517285-CA13-4E77-8F53-CE6A2674141E}" srcOrd="0" destOrd="0" presId="urn:microsoft.com/office/officeart/2005/8/layout/list1"/>
    <dgm:cxn modelId="{13B28182-E7E9-42B3-A5B3-AD5B4F0E8740}" type="presParOf" srcId="{C683232A-27C0-4D38-AF34-4B7C4FFF2CC2}" destId="{FE0D6EF8-CF5B-4C2B-ACC2-57F2BA414EE6}" srcOrd="1" destOrd="0" presId="urn:microsoft.com/office/officeart/2005/8/layout/list1"/>
    <dgm:cxn modelId="{51E48D08-6043-4F0F-8575-AE68230E3081}" type="presParOf" srcId="{6A0B1E8B-96C8-461F-A673-F8E43264D0F3}" destId="{92300D12-070E-427C-892A-AEAB1E00065A}" srcOrd="17" destOrd="0" presId="urn:microsoft.com/office/officeart/2005/8/layout/list1"/>
    <dgm:cxn modelId="{7B5525C9-3407-464F-A701-2AD47AABC140}" type="presParOf" srcId="{6A0B1E8B-96C8-461F-A673-F8E43264D0F3}" destId="{75141ABD-021B-41E5-85B0-27019640FAB2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09F5E50-4A28-4975-9F13-6CCBF030FD6A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792B72-D706-482D-B120-CF662C879683}">
      <dgm:prSet phldrT="[Текст]"/>
      <dgm:spPr/>
      <dgm:t>
        <a:bodyPr/>
        <a:lstStyle/>
        <a:p>
          <a:r>
            <a:rPr lang="ru-RU" dirty="0" smtClean="0"/>
            <a:t>Приобретение модулей </a:t>
          </a:r>
          <a:r>
            <a:rPr lang="ru-RU" dirty="0" err="1" smtClean="0"/>
            <a:t>ФАПов</a:t>
          </a:r>
          <a:endParaRPr lang="ru-RU" dirty="0"/>
        </a:p>
      </dgm:t>
    </dgm:pt>
    <dgm:pt modelId="{8C683B16-922E-4FB7-90C6-97BA8287D13F}" type="parTrans" cxnId="{9A2212F7-0CF5-4A2D-9915-685DBDD1F19D}">
      <dgm:prSet/>
      <dgm:spPr/>
      <dgm:t>
        <a:bodyPr/>
        <a:lstStyle/>
        <a:p>
          <a:endParaRPr lang="ru-RU"/>
        </a:p>
      </dgm:t>
    </dgm:pt>
    <dgm:pt modelId="{238293CA-2A91-4035-BDA5-B4834B4F787D}" type="sibTrans" cxnId="{9A2212F7-0CF5-4A2D-9915-685DBDD1F19D}">
      <dgm:prSet/>
      <dgm:spPr/>
      <dgm:t>
        <a:bodyPr/>
        <a:lstStyle/>
        <a:p>
          <a:endParaRPr lang="ru-RU"/>
        </a:p>
      </dgm:t>
    </dgm:pt>
    <dgm:pt modelId="{D71656CC-9260-4D48-8824-5AC3B07F5D72}">
      <dgm:prSet phldrT="[Текст]"/>
      <dgm:spPr/>
      <dgm:t>
        <a:bodyPr/>
        <a:lstStyle/>
        <a:p>
          <a:r>
            <a:rPr lang="ru-RU" dirty="0" smtClean="0"/>
            <a:t>Приобретение оборудования</a:t>
          </a:r>
          <a:endParaRPr lang="ru-RU" dirty="0"/>
        </a:p>
      </dgm:t>
    </dgm:pt>
    <dgm:pt modelId="{ED7E7DF7-E7ED-4C45-8F2B-832D125DDBA4}" type="parTrans" cxnId="{82941DFB-E459-4B06-8C70-C8CCEF6A49BD}">
      <dgm:prSet/>
      <dgm:spPr/>
      <dgm:t>
        <a:bodyPr/>
        <a:lstStyle/>
        <a:p>
          <a:endParaRPr lang="ru-RU"/>
        </a:p>
      </dgm:t>
    </dgm:pt>
    <dgm:pt modelId="{F324F9B2-5CC0-41D1-9A28-395FBC3EAF7B}" type="sibTrans" cxnId="{82941DFB-E459-4B06-8C70-C8CCEF6A49BD}">
      <dgm:prSet/>
      <dgm:spPr/>
      <dgm:t>
        <a:bodyPr/>
        <a:lstStyle/>
        <a:p>
          <a:endParaRPr lang="ru-RU"/>
        </a:p>
      </dgm:t>
    </dgm:pt>
    <dgm:pt modelId="{DD7A3A47-EBE4-45ED-A28D-84CCEC92D120}">
      <dgm:prSet phldrT="[Текст]"/>
      <dgm:spPr/>
      <dgm:t>
        <a:bodyPr/>
        <a:lstStyle/>
        <a:p>
          <a:r>
            <a:rPr lang="ru-RU" dirty="0" smtClean="0"/>
            <a:t>Дистанционные консультативные пункты </a:t>
          </a:r>
          <a:r>
            <a:rPr lang="ru-RU" dirty="0" err="1" smtClean="0"/>
            <a:t>Телемедицинские</a:t>
          </a:r>
          <a:r>
            <a:rPr lang="ru-RU" dirty="0" smtClean="0"/>
            <a:t> технологии</a:t>
          </a:r>
          <a:endParaRPr lang="ru-RU" dirty="0"/>
        </a:p>
      </dgm:t>
    </dgm:pt>
    <dgm:pt modelId="{690EF2E3-4084-4DCF-BC7D-C134E005D7BA}" type="parTrans" cxnId="{0DE35E95-5767-4DFC-925D-09E5104E6181}">
      <dgm:prSet/>
      <dgm:spPr/>
      <dgm:t>
        <a:bodyPr/>
        <a:lstStyle/>
        <a:p>
          <a:endParaRPr lang="ru-RU"/>
        </a:p>
      </dgm:t>
    </dgm:pt>
    <dgm:pt modelId="{5A48386D-B600-4BF4-8933-40ABA63FC192}" type="sibTrans" cxnId="{0DE35E95-5767-4DFC-925D-09E5104E6181}">
      <dgm:prSet/>
      <dgm:spPr/>
      <dgm:t>
        <a:bodyPr/>
        <a:lstStyle/>
        <a:p>
          <a:endParaRPr lang="ru-RU"/>
        </a:p>
      </dgm:t>
    </dgm:pt>
    <dgm:pt modelId="{ADAC940E-88D9-4EBF-910A-170324A7517D}">
      <dgm:prSet phldrT="[Текст]"/>
      <dgm:spPr/>
      <dgm:t>
        <a:bodyPr/>
        <a:lstStyle/>
        <a:p>
          <a:r>
            <a:rPr lang="ru-RU" dirty="0" smtClean="0"/>
            <a:t>Привлечение и подготовка медицинских кадров</a:t>
          </a:r>
          <a:endParaRPr lang="ru-RU" dirty="0"/>
        </a:p>
      </dgm:t>
    </dgm:pt>
    <dgm:pt modelId="{10AC092D-F017-45A0-9E75-E727630A21CA}" type="parTrans" cxnId="{64C49D32-E78C-43F1-BA82-6951D7C83307}">
      <dgm:prSet/>
      <dgm:spPr/>
      <dgm:t>
        <a:bodyPr/>
        <a:lstStyle/>
        <a:p>
          <a:endParaRPr lang="ru-RU"/>
        </a:p>
      </dgm:t>
    </dgm:pt>
    <dgm:pt modelId="{530997D8-CE81-4886-8B4D-5983AC2622BE}" type="sibTrans" cxnId="{64C49D32-E78C-43F1-BA82-6951D7C83307}">
      <dgm:prSet/>
      <dgm:spPr/>
      <dgm:t>
        <a:bodyPr/>
        <a:lstStyle/>
        <a:p>
          <a:endParaRPr lang="ru-RU"/>
        </a:p>
      </dgm:t>
    </dgm:pt>
    <dgm:pt modelId="{9177CE16-D3C5-4BDE-9023-027ABA17E675}" type="pres">
      <dgm:prSet presAssocID="{809F5E50-4A28-4975-9F13-6CCBF030FD6A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FAAD87-6387-465C-AECE-FA1ECA8E870F}" type="pres">
      <dgm:prSet presAssocID="{809F5E50-4A28-4975-9F13-6CCBF030FD6A}" presName="diamond" presStyleLbl="bgShp" presStyleIdx="0" presStyleCnt="1"/>
      <dgm:spPr/>
    </dgm:pt>
    <dgm:pt modelId="{D5C553F5-5FA9-4EC3-B471-884908181F3A}" type="pres">
      <dgm:prSet presAssocID="{809F5E50-4A28-4975-9F13-6CCBF030FD6A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CC7605-1866-4A3E-B157-8BE92E44A6F4}" type="pres">
      <dgm:prSet presAssocID="{809F5E50-4A28-4975-9F13-6CCBF030FD6A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680815-08D1-435B-B725-6FD2C5F99496}" type="pres">
      <dgm:prSet presAssocID="{809F5E50-4A28-4975-9F13-6CCBF030FD6A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F9B61E-17F2-48EC-8644-8901ED5258BD}" type="pres">
      <dgm:prSet presAssocID="{809F5E50-4A28-4975-9F13-6CCBF030FD6A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4F35A6-A81D-44DF-94A4-E01EF1D04D1C}" type="presOf" srcId="{DD7A3A47-EBE4-45ED-A28D-84CCEC92D120}" destId="{CD680815-08D1-435B-B725-6FD2C5F99496}" srcOrd="0" destOrd="0" presId="urn:microsoft.com/office/officeart/2005/8/layout/matrix3"/>
    <dgm:cxn modelId="{069193F3-33F3-4E25-8AEA-D260AACC671E}" type="presOf" srcId="{809F5E50-4A28-4975-9F13-6CCBF030FD6A}" destId="{9177CE16-D3C5-4BDE-9023-027ABA17E675}" srcOrd="0" destOrd="0" presId="urn:microsoft.com/office/officeart/2005/8/layout/matrix3"/>
    <dgm:cxn modelId="{99EA1804-1BFB-405D-8CE1-C440995D5022}" type="presOf" srcId="{09792B72-D706-482D-B120-CF662C879683}" destId="{D5C553F5-5FA9-4EC3-B471-884908181F3A}" srcOrd="0" destOrd="0" presId="urn:microsoft.com/office/officeart/2005/8/layout/matrix3"/>
    <dgm:cxn modelId="{27BB2464-7937-42B2-A5C0-E90141939BA0}" type="presOf" srcId="{D71656CC-9260-4D48-8824-5AC3B07F5D72}" destId="{0FCC7605-1866-4A3E-B157-8BE92E44A6F4}" srcOrd="0" destOrd="0" presId="urn:microsoft.com/office/officeart/2005/8/layout/matrix3"/>
    <dgm:cxn modelId="{609D91AE-2186-4EED-9146-3972995ECD66}" type="presOf" srcId="{ADAC940E-88D9-4EBF-910A-170324A7517D}" destId="{A7F9B61E-17F2-48EC-8644-8901ED5258BD}" srcOrd="0" destOrd="0" presId="urn:microsoft.com/office/officeart/2005/8/layout/matrix3"/>
    <dgm:cxn modelId="{64C49D32-E78C-43F1-BA82-6951D7C83307}" srcId="{809F5E50-4A28-4975-9F13-6CCBF030FD6A}" destId="{ADAC940E-88D9-4EBF-910A-170324A7517D}" srcOrd="3" destOrd="0" parTransId="{10AC092D-F017-45A0-9E75-E727630A21CA}" sibTransId="{530997D8-CE81-4886-8B4D-5983AC2622BE}"/>
    <dgm:cxn modelId="{0DE35E95-5767-4DFC-925D-09E5104E6181}" srcId="{809F5E50-4A28-4975-9F13-6CCBF030FD6A}" destId="{DD7A3A47-EBE4-45ED-A28D-84CCEC92D120}" srcOrd="2" destOrd="0" parTransId="{690EF2E3-4084-4DCF-BC7D-C134E005D7BA}" sibTransId="{5A48386D-B600-4BF4-8933-40ABA63FC192}"/>
    <dgm:cxn modelId="{82941DFB-E459-4B06-8C70-C8CCEF6A49BD}" srcId="{809F5E50-4A28-4975-9F13-6CCBF030FD6A}" destId="{D71656CC-9260-4D48-8824-5AC3B07F5D72}" srcOrd="1" destOrd="0" parTransId="{ED7E7DF7-E7ED-4C45-8F2B-832D125DDBA4}" sibTransId="{F324F9B2-5CC0-41D1-9A28-395FBC3EAF7B}"/>
    <dgm:cxn modelId="{9A2212F7-0CF5-4A2D-9915-685DBDD1F19D}" srcId="{809F5E50-4A28-4975-9F13-6CCBF030FD6A}" destId="{09792B72-D706-482D-B120-CF662C879683}" srcOrd="0" destOrd="0" parTransId="{8C683B16-922E-4FB7-90C6-97BA8287D13F}" sibTransId="{238293CA-2A91-4035-BDA5-B4834B4F787D}"/>
    <dgm:cxn modelId="{78F99272-E1EA-4A48-8B43-30937266CB02}" type="presParOf" srcId="{9177CE16-D3C5-4BDE-9023-027ABA17E675}" destId="{79FAAD87-6387-465C-AECE-FA1ECA8E870F}" srcOrd="0" destOrd="0" presId="urn:microsoft.com/office/officeart/2005/8/layout/matrix3"/>
    <dgm:cxn modelId="{ABC6754A-EE1C-413D-BFD5-0A031C1446C8}" type="presParOf" srcId="{9177CE16-D3C5-4BDE-9023-027ABA17E675}" destId="{D5C553F5-5FA9-4EC3-B471-884908181F3A}" srcOrd="1" destOrd="0" presId="urn:microsoft.com/office/officeart/2005/8/layout/matrix3"/>
    <dgm:cxn modelId="{1C4B475C-4016-426A-9ED8-AC960D01B5DC}" type="presParOf" srcId="{9177CE16-D3C5-4BDE-9023-027ABA17E675}" destId="{0FCC7605-1866-4A3E-B157-8BE92E44A6F4}" srcOrd="2" destOrd="0" presId="urn:microsoft.com/office/officeart/2005/8/layout/matrix3"/>
    <dgm:cxn modelId="{EF1A4F35-F377-4C0F-878C-2A6550069177}" type="presParOf" srcId="{9177CE16-D3C5-4BDE-9023-027ABA17E675}" destId="{CD680815-08D1-435B-B725-6FD2C5F99496}" srcOrd="3" destOrd="0" presId="urn:microsoft.com/office/officeart/2005/8/layout/matrix3"/>
    <dgm:cxn modelId="{5CE3CF12-F4E6-416C-8B03-B9AD74A04EA3}" type="presParOf" srcId="{9177CE16-D3C5-4BDE-9023-027ABA17E675}" destId="{A7F9B61E-17F2-48EC-8644-8901ED5258BD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87A237F-5E5D-442F-B67E-A401F6CF1F26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E23F399-F136-4DCD-B1E8-770096654ACA}" type="pres">
      <dgm:prSet presAssocID="{887A237F-5E5D-442F-B67E-A401F6CF1F2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E7F6D2D-CBFF-4279-A542-D70D26A2DC8E}" type="presOf" srcId="{887A237F-5E5D-442F-B67E-A401F6CF1F26}" destId="{8E23F399-F136-4DCD-B1E8-770096654ACA}" srcOrd="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47C85D3-1901-4399-ADBB-2F1019BE4EB3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4E810EF-9D29-4276-8286-D3D0EB8B03CD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14 специалистов со средним </a:t>
          </a:r>
          <a:r>
            <a:rPr lang="ru-RU" sz="1600" dirty="0" err="1" smtClean="0">
              <a:solidFill>
                <a:schemeClr val="tx1"/>
              </a:solidFill>
            </a:rPr>
            <a:t>мед.образованием</a:t>
          </a:r>
          <a:endParaRPr lang="ru-RU" sz="1600" dirty="0" smtClean="0">
            <a:solidFill>
              <a:schemeClr val="tx1"/>
            </a:solidFill>
          </a:endParaRPr>
        </a:p>
      </dgm:t>
    </dgm:pt>
    <dgm:pt modelId="{E8BFC7EE-37A7-4EE0-BF24-E315529FDD6D}" type="parTrans" cxnId="{42C9F97C-BCA8-4BD7-8490-69C3E8991400}">
      <dgm:prSet/>
      <dgm:spPr/>
      <dgm:t>
        <a:bodyPr/>
        <a:lstStyle/>
        <a:p>
          <a:endParaRPr lang="ru-RU"/>
        </a:p>
      </dgm:t>
    </dgm:pt>
    <dgm:pt modelId="{F8F685AB-FEF3-4B5E-806F-F5512C8A62B0}" type="sibTrans" cxnId="{42C9F97C-BCA8-4BD7-8490-69C3E8991400}">
      <dgm:prSet/>
      <dgm:spPr/>
      <dgm:t>
        <a:bodyPr/>
        <a:lstStyle/>
        <a:p>
          <a:endParaRPr lang="ru-RU"/>
        </a:p>
      </dgm:t>
    </dgm:pt>
    <dgm:pt modelId="{CC1E14AB-D220-46EE-BE84-3CE7CFDE8B75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4400" dirty="0" smtClean="0">
              <a:solidFill>
                <a:schemeClr val="tx1"/>
              </a:solidFill>
            </a:rPr>
            <a:t>124 врача</a:t>
          </a:r>
          <a:endParaRPr lang="ru-RU" sz="4400" dirty="0">
            <a:solidFill>
              <a:schemeClr val="tx1"/>
            </a:solidFill>
          </a:endParaRPr>
        </a:p>
      </dgm:t>
    </dgm:pt>
    <dgm:pt modelId="{DF125731-6E68-4828-8E67-4837F98C20FC}" type="parTrans" cxnId="{1FD3C7EC-C1EC-4FDB-89A2-0AA441897C99}">
      <dgm:prSet/>
      <dgm:spPr/>
      <dgm:t>
        <a:bodyPr/>
        <a:lstStyle/>
        <a:p>
          <a:endParaRPr lang="ru-RU"/>
        </a:p>
      </dgm:t>
    </dgm:pt>
    <dgm:pt modelId="{C3DCD6BE-9246-40A6-9C1F-D78F1943DDDF}" type="sibTrans" cxnId="{1FD3C7EC-C1EC-4FDB-89A2-0AA441897C99}">
      <dgm:prSet/>
      <dgm:spPr/>
      <dgm:t>
        <a:bodyPr/>
        <a:lstStyle/>
        <a:p>
          <a:endParaRPr lang="ru-RU"/>
        </a:p>
      </dgm:t>
    </dgm:pt>
    <dgm:pt modelId="{E7B92409-5A6C-44C1-AA1E-A4E4B0AF18C7}" type="pres">
      <dgm:prSet presAssocID="{647C85D3-1901-4399-ADBB-2F1019BE4EB3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F8C2AD-6A81-4ABD-B5EA-F2DB890A336A}" type="pres">
      <dgm:prSet presAssocID="{647C85D3-1901-4399-ADBB-2F1019BE4EB3}" presName="comp1" presStyleCnt="0"/>
      <dgm:spPr/>
    </dgm:pt>
    <dgm:pt modelId="{27D299EB-5DE5-4575-A3E0-E0D60CF78C1B}" type="pres">
      <dgm:prSet presAssocID="{647C85D3-1901-4399-ADBB-2F1019BE4EB3}" presName="circle1" presStyleLbl="node1" presStyleIdx="0" presStyleCnt="2"/>
      <dgm:spPr/>
      <dgm:t>
        <a:bodyPr/>
        <a:lstStyle/>
        <a:p>
          <a:endParaRPr lang="ru-RU"/>
        </a:p>
      </dgm:t>
    </dgm:pt>
    <dgm:pt modelId="{0A39A88E-E6D5-447F-98FB-0A0E0D25E5E2}" type="pres">
      <dgm:prSet presAssocID="{647C85D3-1901-4399-ADBB-2F1019BE4EB3}" presName="c1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6C2F77-7CB7-4268-BD39-0AF59630FC29}" type="pres">
      <dgm:prSet presAssocID="{647C85D3-1901-4399-ADBB-2F1019BE4EB3}" presName="comp2" presStyleCnt="0"/>
      <dgm:spPr/>
    </dgm:pt>
    <dgm:pt modelId="{DB0602EC-B90F-43AE-A600-6AD0B3B561A3}" type="pres">
      <dgm:prSet presAssocID="{647C85D3-1901-4399-ADBB-2F1019BE4EB3}" presName="circle2" presStyleLbl="node1" presStyleIdx="1" presStyleCnt="2"/>
      <dgm:spPr/>
      <dgm:t>
        <a:bodyPr/>
        <a:lstStyle/>
        <a:p>
          <a:endParaRPr lang="ru-RU"/>
        </a:p>
      </dgm:t>
    </dgm:pt>
    <dgm:pt modelId="{2C6EECA5-AA22-4FDE-A0C7-7877D2DC8DA1}" type="pres">
      <dgm:prSet presAssocID="{647C85D3-1901-4399-ADBB-2F1019BE4EB3}" presName="c2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113708-0CBF-402E-8190-1C137E049F5C}" type="presOf" srcId="{CC1E14AB-D220-46EE-BE84-3CE7CFDE8B75}" destId="{2C6EECA5-AA22-4FDE-A0C7-7877D2DC8DA1}" srcOrd="1" destOrd="0" presId="urn:microsoft.com/office/officeart/2005/8/layout/venn2"/>
    <dgm:cxn modelId="{1FD3C7EC-C1EC-4FDB-89A2-0AA441897C99}" srcId="{647C85D3-1901-4399-ADBB-2F1019BE4EB3}" destId="{CC1E14AB-D220-46EE-BE84-3CE7CFDE8B75}" srcOrd="1" destOrd="0" parTransId="{DF125731-6E68-4828-8E67-4837F98C20FC}" sibTransId="{C3DCD6BE-9246-40A6-9C1F-D78F1943DDDF}"/>
    <dgm:cxn modelId="{A24D3579-3F80-4747-864F-9EF3FDDEE585}" type="presOf" srcId="{64E810EF-9D29-4276-8286-D3D0EB8B03CD}" destId="{27D299EB-5DE5-4575-A3E0-E0D60CF78C1B}" srcOrd="0" destOrd="0" presId="urn:microsoft.com/office/officeart/2005/8/layout/venn2"/>
    <dgm:cxn modelId="{42C9F97C-BCA8-4BD7-8490-69C3E8991400}" srcId="{647C85D3-1901-4399-ADBB-2F1019BE4EB3}" destId="{64E810EF-9D29-4276-8286-D3D0EB8B03CD}" srcOrd="0" destOrd="0" parTransId="{E8BFC7EE-37A7-4EE0-BF24-E315529FDD6D}" sibTransId="{F8F685AB-FEF3-4B5E-806F-F5512C8A62B0}"/>
    <dgm:cxn modelId="{E804D408-905D-4817-B73E-431E09D276EE}" type="presOf" srcId="{CC1E14AB-D220-46EE-BE84-3CE7CFDE8B75}" destId="{DB0602EC-B90F-43AE-A600-6AD0B3B561A3}" srcOrd="0" destOrd="0" presId="urn:microsoft.com/office/officeart/2005/8/layout/venn2"/>
    <dgm:cxn modelId="{AE199F3D-F4CA-4541-9EB5-13EE209CEF89}" type="presOf" srcId="{64E810EF-9D29-4276-8286-D3D0EB8B03CD}" destId="{0A39A88E-E6D5-447F-98FB-0A0E0D25E5E2}" srcOrd="1" destOrd="0" presId="urn:microsoft.com/office/officeart/2005/8/layout/venn2"/>
    <dgm:cxn modelId="{6E7701F9-EC51-435F-A090-EFEF3F8B5547}" type="presOf" srcId="{647C85D3-1901-4399-ADBB-2F1019BE4EB3}" destId="{E7B92409-5A6C-44C1-AA1E-A4E4B0AF18C7}" srcOrd="0" destOrd="0" presId="urn:microsoft.com/office/officeart/2005/8/layout/venn2"/>
    <dgm:cxn modelId="{504CE50C-6320-4D33-9E32-2DCB4D582DB3}" type="presParOf" srcId="{E7B92409-5A6C-44C1-AA1E-A4E4B0AF18C7}" destId="{C4F8C2AD-6A81-4ABD-B5EA-F2DB890A336A}" srcOrd="0" destOrd="0" presId="urn:microsoft.com/office/officeart/2005/8/layout/venn2"/>
    <dgm:cxn modelId="{A91006CC-DE53-48DD-B0D6-EF11F2F10D6D}" type="presParOf" srcId="{C4F8C2AD-6A81-4ABD-B5EA-F2DB890A336A}" destId="{27D299EB-5DE5-4575-A3E0-E0D60CF78C1B}" srcOrd="0" destOrd="0" presId="urn:microsoft.com/office/officeart/2005/8/layout/venn2"/>
    <dgm:cxn modelId="{F874CB7C-A671-434B-8155-27E261CDFC31}" type="presParOf" srcId="{C4F8C2AD-6A81-4ABD-B5EA-F2DB890A336A}" destId="{0A39A88E-E6D5-447F-98FB-0A0E0D25E5E2}" srcOrd="1" destOrd="0" presId="urn:microsoft.com/office/officeart/2005/8/layout/venn2"/>
    <dgm:cxn modelId="{0F4007DE-0D1F-4752-8C8F-EF6A9B1280BE}" type="presParOf" srcId="{E7B92409-5A6C-44C1-AA1E-A4E4B0AF18C7}" destId="{776C2F77-7CB7-4268-BD39-0AF59630FC29}" srcOrd="1" destOrd="0" presId="urn:microsoft.com/office/officeart/2005/8/layout/venn2"/>
    <dgm:cxn modelId="{CA49E58C-E849-4C85-BC15-F490383F120A}" type="presParOf" srcId="{776C2F77-7CB7-4268-BD39-0AF59630FC29}" destId="{DB0602EC-B90F-43AE-A600-6AD0B3B561A3}" srcOrd="0" destOrd="0" presId="urn:microsoft.com/office/officeart/2005/8/layout/venn2"/>
    <dgm:cxn modelId="{5C99D54F-0019-4411-8FD4-BB30B4513759}" type="presParOf" srcId="{776C2F77-7CB7-4268-BD39-0AF59630FC29}" destId="{2C6EECA5-AA22-4FDE-A0C7-7877D2DC8DA1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9199F30-95F7-4163-AA4F-DD24CF235FAC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C8DA9FC5-B8E1-42EF-BBC0-A0D853502964}">
      <dgm:prSet phldrT="[Текст]"/>
      <dgm:spPr/>
      <dgm:t>
        <a:bodyPr/>
        <a:lstStyle/>
        <a:p>
          <a:r>
            <a:rPr lang="ru-RU" dirty="0" smtClean="0"/>
            <a:t>Обеспеченность врачами 21,4 </a:t>
          </a:r>
          <a:endParaRPr lang="ru-RU" dirty="0"/>
        </a:p>
      </dgm:t>
    </dgm:pt>
    <dgm:pt modelId="{A2786DA6-97C2-45C0-B98C-8E49CFD8F5CC}" type="parTrans" cxnId="{E5DF938E-B9D2-48DD-9DC4-B53D25A6D517}">
      <dgm:prSet/>
      <dgm:spPr/>
      <dgm:t>
        <a:bodyPr/>
        <a:lstStyle/>
        <a:p>
          <a:endParaRPr lang="ru-RU"/>
        </a:p>
      </dgm:t>
    </dgm:pt>
    <dgm:pt modelId="{8D216B33-35D0-4660-B41A-07C244B4721C}" type="sibTrans" cxnId="{E5DF938E-B9D2-48DD-9DC4-B53D25A6D517}">
      <dgm:prSet/>
      <dgm:spPr/>
      <dgm:t>
        <a:bodyPr/>
        <a:lstStyle/>
        <a:p>
          <a:endParaRPr lang="ru-RU"/>
        </a:p>
      </dgm:t>
    </dgm:pt>
    <dgm:pt modelId="{F88ACBEC-05CB-4AF9-ABAF-0476B7611A37}">
      <dgm:prSet phldrT="[Текст]"/>
      <dgm:spPr/>
      <dgm:t>
        <a:bodyPr/>
        <a:lstStyle/>
        <a:p>
          <a:r>
            <a:rPr lang="ru-RU" dirty="0" smtClean="0"/>
            <a:t>Обеспеченность </a:t>
          </a:r>
          <a:r>
            <a:rPr lang="ru-RU" dirty="0" err="1" smtClean="0"/>
            <a:t>ср.м</a:t>
          </a:r>
          <a:r>
            <a:rPr lang="ru-RU" dirty="0" smtClean="0"/>
            <a:t>/с 96,0</a:t>
          </a:r>
          <a:endParaRPr lang="ru-RU" dirty="0"/>
        </a:p>
      </dgm:t>
    </dgm:pt>
    <dgm:pt modelId="{A966DBFE-1959-47E1-9D87-DC68B45F8C8F}" type="parTrans" cxnId="{8BACA688-D435-410D-93AC-50185847BC50}">
      <dgm:prSet/>
      <dgm:spPr/>
      <dgm:t>
        <a:bodyPr/>
        <a:lstStyle/>
        <a:p>
          <a:endParaRPr lang="ru-RU"/>
        </a:p>
      </dgm:t>
    </dgm:pt>
    <dgm:pt modelId="{511A5453-E9B3-4F72-98D8-274CC5AA2FCC}" type="sibTrans" cxnId="{8BACA688-D435-410D-93AC-50185847BC50}">
      <dgm:prSet/>
      <dgm:spPr/>
      <dgm:t>
        <a:bodyPr/>
        <a:lstStyle/>
        <a:p>
          <a:endParaRPr lang="ru-RU"/>
        </a:p>
      </dgm:t>
    </dgm:pt>
    <dgm:pt modelId="{C257FFD5-A4D7-41F9-9017-9A3E58B9A968}" type="pres">
      <dgm:prSet presAssocID="{79199F30-95F7-4163-AA4F-DD24CF235FAC}" presName="arrowDiagram" presStyleCnt="0">
        <dgm:presLayoutVars>
          <dgm:chMax val="5"/>
          <dgm:dir/>
          <dgm:resizeHandles val="exact"/>
        </dgm:presLayoutVars>
      </dgm:prSet>
      <dgm:spPr/>
    </dgm:pt>
    <dgm:pt modelId="{CE19272F-9862-4C6C-B43A-847B527EB905}" type="pres">
      <dgm:prSet presAssocID="{79199F30-95F7-4163-AA4F-DD24CF235FAC}" presName="arrow" presStyleLbl="bgShp" presStyleIdx="0" presStyleCnt="1"/>
      <dgm:spPr/>
    </dgm:pt>
    <dgm:pt modelId="{DE603141-B72D-4B1E-8BFC-EF47781902AF}" type="pres">
      <dgm:prSet presAssocID="{79199F30-95F7-4163-AA4F-DD24CF235FAC}" presName="arrowDiagram2" presStyleCnt="0"/>
      <dgm:spPr/>
    </dgm:pt>
    <dgm:pt modelId="{08ADE0F1-D080-4010-899D-832D22681F66}" type="pres">
      <dgm:prSet presAssocID="{C8DA9FC5-B8E1-42EF-BBC0-A0D853502964}" presName="bullet2a" presStyleLbl="node1" presStyleIdx="0" presStyleCnt="2"/>
      <dgm:spPr/>
    </dgm:pt>
    <dgm:pt modelId="{E39E9841-4ADD-40A4-AAAF-EEB517930637}" type="pres">
      <dgm:prSet presAssocID="{C8DA9FC5-B8E1-42EF-BBC0-A0D853502964}" presName="textBox2a" presStyleLbl="revTx" presStyleIdx="0" presStyleCnt="2" custScaleY="50489" custLinFactX="13269" custLinFactNeighborX="100000" custLinFactNeighborY="-76603">
        <dgm:presLayoutVars>
          <dgm:bulletEnabled val="1"/>
        </dgm:presLayoutVars>
      </dgm:prSet>
      <dgm:spPr/>
    </dgm:pt>
    <dgm:pt modelId="{FE0FAF1C-27C1-474A-9DDE-15B5ABF80893}" type="pres">
      <dgm:prSet presAssocID="{F88ACBEC-05CB-4AF9-ABAF-0476B7611A37}" presName="bullet2b" presStyleLbl="node1" presStyleIdx="1" presStyleCnt="2"/>
      <dgm:spPr/>
    </dgm:pt>
    <dgm:pt modelId="{E09A9C2E-C377-4FC6-9C18-C27081C33504}" type="pres">
      <dgm:prSet presAssocID="{F88ACBEC-05CB-4AF9-ABAF-0476B7611A37}" presName="textBox2b" presStyleLbl="revTx" presStyleIdx="1" presStyleCnt="2" custScaleY="30231" custLinFactNeighborX="-98845" custLinFactNeighborY="5035">
        <dgm:presLayoutVars>
          <dgm:bulletEnabled val="1"/>
        </dgm:presLayoutVars>
      </dgm:prSet>
      <dgm:spPr/>
    </dgm:pt>
  </dgm:ptLst>
  <dgm:cxnLst>
    <dgm:cxn modelId="{F7FB8CC6-9EB1-4B1F-B8D4-EBEF6783ACF9}" type="presOf" srcId="{79199F30-95F7-4163-AA4F-DD24CF235FAC}" destId="{C257FFD5-A4D7-41F9-9017-9A3E58B9A968}" srcOrd="0" destOrd="0" presId="urn:microsoft.com/office/officeart/2005/8/layout/arrow2"/>
    <dgm:cxn modelId="{1055F69C-890D-4ECB-82DF-B7500EE8F154}" type="presOf" srcId="{F88ACBEC-05CB-4AF9-ABAF-0476B7611A37}" destId="{E09A9C2E-C377-4FC6-9C18-C27081C33504}" srcOrd="0" destOrd="0" presId="urn:microsoft.com/office/officeart/2005/8/layout/arrow2"/>
    <dgm:cxn modelId="{0FB4CAC4-4F36-487A-B091-E5EE693A4571}" type="presOf" srcId="{C8DA9FC5-B8E1-42EF-BBC0-A0D853502964}" destId="{E39E9841-4ADD-40A4-AAAF-EEB517930637}" srcOrd="0" destOrd="0" presId="urn:microsoft.com/office/officeart/2005/8/layout/arrow2"/>
    <dgm:cxn modelId="{8BACA688-D435-410D-93AC-50185847BC50}" srcId="{79199F30-95F7-4163-AA4F-DD24CF235FAC}" destId="{F88ACBEC-05CB-4AF9-ABAF-0476B7611A37}" srcOrd="1" destOrd="0" parTransId="{A966DBFE-1959-47E1-9D87-DC68B45F8C8F}" sibTransId="{511A5453-E9B3-4F72-98D8-274CC5AA2FCC}"/>
    <dgm:cxn modelId="{E5DF938E-B9D2-48DD-9DC4-B53D25A6D517}" srcId="{79199F30-95F7-4163-AA4F-DD24CF235FAC}" destId="{C8DA9FC5-B8E1-42EF-BBC0-A0D853502964}" srcOrd="0" destOrd="0" parTransId="{A2786DA6-97C2-45C0-B98C-8E49CFD8F5CC}" sibTransId="{8D216B33-35D0-4660-B41A-07C244B4721C}"/>
    <dgm:cxn modelId="{B8254115-6B52-4B4A-8A7B-DCDE387D8290}" type="presParOf" srcId="{C257FFD5-A4D7-41F9-9017-9A3E58B9A968}" destId="{CE19272F-9862-4C6C-B43A-847B527EB905}" srcOrd="0" destOrd="0" presId="urn:microsoft.com/office/officeart/2005/8/layout/arrow2"/>
    <dgm:cxn modelId="{5CD5E703-755D-47CE-BFB4-1932D88CBAE6}" type="presParOf" srcId="{C257FFD5-A4D7-41F9-9017-9A3E58B9A968}" destId="{DE603141-B72D-4B1E-8BFC-EF47781902AF}" srcOrd="1" destOrd="0" presId="urn:microsoft.com/office/officeart/2005/8/layout/arrow2"/>
    <dgm:cxn modelId="{9409CFC7-15B1-4735-AA75-5759AE5FF0B6}" type="presParOf" srcId="{DE603141-B72D-4B1E-8BFC-EF47781902AF}" destId="{08ADE0F1-D080-4010-899D-832D22681F66}" srcOrd="0" destOrd="0" presId="urn:microsoft.com/office/officeart/2005/8/layout/arrow2"/>
    <dgm:cxn modelId="{5D0F5598-7C09-46F5-922B-054B59F190F6}" type="presParOf" srcId="{DE603141-B72D-4B1E-8BFC-EF47781902AF}" destId="{E39E9841-4ADD-40A4-AAAF-EEB517930637}" srcOrd="1" destOrd="0" presId="urn:microsoft.com/office/officeart/2005/8/layout/arrow2"/>
    <dgm:cxn modelId="{DA54BBCE-C4AF-4FC7-A4E0-A1A44109C964}" type="presParOf" srcId="{DE603141-B72D-4B1E-8BFC-EF47781902AF}" destId="{FE0FAF1C-27C1-474A-9DDE-15B5ABF80893}" srcOrd="2" destOrd="0" presId="urn:microsoft.com/office/officeart/2005/8/layout/arrow2"/>
    <dgm:cxn modelId="{D9B2C660-1B76-4AD5-9983-A9FC1B797BE2}" type="presParOf" srcId="{DE603141-B72D-4B1E-8BFC-EF47781902AF}" destId="{E09A9C2E-C377-4FC6-9C18-C27081C33504}" srcOrd="3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7E0D62-67D6-4662-92B9-33FF0A0732BA}" type="doc">
      <dgm:prSet loTypeId="urn:microsoft.com/office/officeart/2005/8/layout/process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84526A1-F709-472E-B468-3D04295158AA}">
      <dgm:prSet phldrT="[Текст]"/>
      <dgm:spPr/>
      <dgm:t>
        <a:bodyPr/>
        <a:lstStyle/>
        <a:p>
          <a:r>
            <a:rPr lang="ru-RU" smtClean="0"/>
            <a:t>ФАПы</a:t>
          </a:r>
          <a:endParaRPr lang="ru-RU" dirty="0"/>
        </a:p>
      </dgm:t>
    </dgm:pt>
    <dgm:pt modelId="{CD8E56C2-6F64-4BC1-8D1C-731014B12D15}" type="parTrans" cxnId="{F7B338C8-E20B-40A8-92FE-8190C873853B}">
      <dgm:prSet/>
      <dgm:spPr/>
      <dgm:t>
        <a:bodyPr/>
        <a:lstStyle/>
        <a:p>
          <a:endParaRPr lang="ru-RU"/>
        </a:p>
      </dgm:t>
    </dgm:pt>
    <dgm:pt modelId="{9C7B5818-D045-430B-BE0B-EE393948A53D}" type="sibTrans" cxnId="{F7B338C8-E20B-40A8-92FE-8190C873853B}">
      <dgm:prSet/>
      <dgm:spPr/>
      <dgm:t>
        <a:bodyPr/>
        <a:lstStyle/>
        <a:p>
          <a:endParaRPr lang="ru-RU"/>
        </a:p>
      </dgm:t>
    </dgm:pt>
    <dgm:pt modelId="{F0365BF0-8F35-4236-B830-A5DBB3B25B30}">
      <dgm:prSet phldrT="[Текст]"/>
      <dgm:spPr/>
      <dgm:t>
        <a:bodyPr/>
        <a:lstStyle/>
        <a:p>
          <a:r>
            <a:rPr lang="ru-RU" dirty="0" smtClean="0"/>
            <a:t>68</a:t>
          </a:r>
          <a:endParaRPr lang="ru-RU" dirty="0"/>
        </a:p>
      </dgm:t>
    </dgm:pt>
    <dgm:pt modelId="{52C3A7A1-9888-4484-B7ED-BFECB9533D5A}" type="parTrans" cxnId="{0B808100-67B9-48D3-9509-54D109F385DE}">
      <dgm:prSet/>
      <dgm:spPr/>
      <dgm:t>
        <a:bodyPr/>
        <a:lstStyle/>
        <a:p>
          <a:endParaRPr lang="ru-RU"/>
        </a:p>
      </dgm:t>
    </dgm:pt>
    <dgm:pt modelId="{3D23B7C8-AFDE-4CCC-BC34-73D9F765B09E}" type="sibTrans" cxnId="{0B808100-67B9-48D3-9509-54D109F385DE}">
      <dgm:prSet/>
      <dgm:spPr/>
      <dgm:t>
        <a:bodyPr/>
        <a:lstStyle/>
        <a:p>
          <a:endParaRPr lang="ru-RU"/>
        </a:p>
      </dgm:t>
    </dgm:pt>
    <dgm:pt modelId="{DAC68C1C-8835-4A09-B7EB-4E53CE46914F}">
      <dgm:prSet phldrT="[Текст]"/>
      <dgm:spPr/>
      <dgm:t>
        <a:bodyPr/>
        <a:lstStyle/>
        <a:p>
          <a:r>
            <a:rPr lang="ru-RU" smtClean="0"/>
            <a:t>АМБУЛАТОРИИ</a:t>
          </a:r>
          <a:endParaRPr lang="ru-RU" dirty="0"/>
        </a:p>
      </dgm:t>
    </dgm:pt>
    <dgm:pt modelId="{7006FD1D-DFF9-44BB-831A-AE5C5CC3B6F4}" type="parTrans" cxnId="{B50576EB-CE2F-4C61-9D77-936356CEECA1}">
      <dgm:prSet/>
      <dgm:spPr/>
      <dgm:t>
        <a:bodyPr/>
        <a:lstStyle/>
        <a:p>
          <a:endParaRPr lang="ru-RU"/>
        </a:p>
      </dgm:t>
    </dgm:pt>
    <dgm:pt modelId="{A2099EF1-2FFA-430F-9EB6-8259F3D433A5}" type="sibTrans" cxnId="{B50576EB-CE2F-4C61-9D77-936356CEECA1}">
      <dgm:prSet/>
      <dgm:spPr/>
      <dgm:t>
        <a:bodyPr/>
        <a:lstStyle/>
        <a:p>
          <a:endParaRPr lang="ru-RU"/>
        </a:p>
      </dgm:t>
    </dgm:pt>
    <dgm:pt modelId="{0B617E13-593F-42F3-8F2D-72B8E8758F2A}">
      <dgm:prSet phldrT="[Текст]"/>
      <dgm:spPr/>
      <dgm:t>
        <a:bodyPr/>
        <a:lstStyle/>
        <a:p>
          <a:r>
            <a:rPr lang="ru-RU" dirty="0" smtClean="0"/>
            <a:t>35</a:t>
          </a:r>
          <a:endParaRPr lang="ru-RU" dirty="0"/>
        </a:p>
      </dgm:t>
    </dgm:pt>
    <dgm:pt modelId="{6B692AB5-3823-4D24-A4CB-E72F74F54FE5}" type="parTrans" cxnId="{19BD7054-AA1E-46A2-A563-B5BA856C3FF6}">
      <dgm:prSet/>
      <dgm:spPr/>
      <dgm:t>
        <a:bodyPr/>
        <a:lstStyle/>
        <a:p>
          <a:endParaRPr lang="ru-RU"/>
        </a:p>
      </dgm:t>
    </dgm:pt>
    <dgm:pt modelId="{DAC99792-5D79-4AE0-8655-531750A15EBB}" type="sibTrans" cxnId="{19BD7054-AA1E-46A2-A563-B5BA856C3FF6}">
      <dgm:prSet/>
      <dgm:spPr/>
      <dgm:t>
        <a:bodyPr/>
        <a:lstStyle/>
        <a:p>
          <a:endParaRPr lang="ru-RU"/>
        </a:p>
      </dgm:t>
    </dgm:pt>
    <dgm:pt modelId="{3C0E2484-8204-4D9A-B52F-09D77FAF40F7}">
      <dgm:prSet phldrT="[Текст]"/>
      <dgm:spPr/>
      <dgm:t>
        <a:bodyPr/>
        <a:lstStyle/>
        <a:p>
          <a:r>
            <a:rPr lang="ru-RU" smtClean="0"/>
            <a:t>УЧАСТКОВЫЕ БОЛЬНИЦЫ</a:t>
          </a:r>
          <a:endParaRPr lang="ru-RU" dirty="0"/>
        </a:p>
      </dgm:t>
    </dgm:pt>
    <dgm:pt modelId="{0ADE8E3E-CD16-4F04-9BA7-D37688A71590}" type="parTrans" cxnId="{33372604-4D36-49F0-BC07-FF5A09F38FA2}">
      <dgm:prSet/>
      <dgm:spPr/>
      <dgm:t>
        <a:bodyPr/>
        <a:lstStyle/>
        <a:p>
          <a:endParaRPr lang="ru-RU"/>
        </a:p>
      </dgm:t>
    </dgm:pt>
    <dgm:pt modelId="{33146193-A819-4BB5-9C51-360B51C2B786}" type="sibTrans" cxnId="{33372604-4D36-49F0-BC07-FF5A09F38FA2}">
      <dgm:prSet/>
      <dgm:spPr/>
      <dgm:t>
        <a:bodyPr/>
        <a:lstStyle/>
        <a:p>
          <a:endParaRPr lang="ru-RU"/>
        </a:p>
      </dgm:t>
    </dgm:pt>
    <dgm:pt modelId="{C9B70195-7273-40C3-B1FD-49929836BA37}">
      <dgm:prSet phldrT="[Текст]"/>
      <dgm:spPr/>
      <dgm:t>
        <a:bodyPr/>
        <a:lstStyle/>
        <a:p>
          <a:r>
            <a:rPr lang="ru-RU" dirty="0" smtClean="0"/>
            <a:t>24</a:t>
          </a:r>
          <a:endParaRPr lang="ru-RU" dirty="0"/>
        </a:p>
      </dgm:t>
    </dgm:pt>
    <dgm:pt modelId="{80CDF9C4-A7F6-49A1-B506-168225DA74EA}" type="parTrans" cxnId="{381A5291-11CE-47E2-80B5-5F63311F69CC}">
      <dgm:prSet/>
      <dgm:spPr/>
      <dgm:t>
        <a:bodyPr/>
        <a:lstStyle/>
        <a:p>
          <a:endParaRPr lang="ru-RU"/>
        </a:p>
      </dgm:t>
    </dgm:pt>
    <dgm:pt modelId="{FA831E02-80EC-4C08-8967-25E73D55CC9F}" type="sibTrans" cxnId="{381A5291-11CE-47E2-80B5-5F63311F69CC}">
      <dgm:prSet/>
      <dgm:spPr/>
      <dgm:t>
        <a:bodyPr/>
        <a:lstStyle/>
        <a:p>
          <a:endParaRPr lang="ru-RU"/>
        </a:p>
      </dgm:t>
    </dgm:pt>
    <dgm:pt modelId="{938F8646-607B-414F-82F7-60E586494905}">
      <dgm:prSet/>
      <dgm:spPr/>
      <dgm:t>
        <a:bodyPr/>
        <a:lstStyle/>
        <a:p>
          <a:r>
            <a:rPr lang="ru-RU" smtClean="0"/>
            <a:t>ЦРБ</a:t>
          </a:r>
          <a:endParaRPr lang="ru-RU" dirty="0"/>
        </a:p>
      </dgm:t>
    </dgm:pt>
    <dgm:pt modelId="{CC724FFF-C516-493A-A680-194F44535D20}" type="parTrans" cxnId="{FB3E3FD9-4EAF-4D9B-BA95-41DEF226636F}">
      <dgm:prSet/>
      <dgm:spPr/>
      <dgm:t>
        <a:bodyPr/>
        <a:lstStyle/>
        <a:p>
          <a:endParaRPr lang="ru-RU"/>
        </a:p>
      </dgm:t>
    </dgm:pt>
    <dgm:pt modelId="{73DA0A5C-AAE4-40EC-B308-E2C2EC5DF776}" type="sibTrans" cxnId="{FB3E3FD9-4EAF-4D9B-BA95-41DEF226636F}">
      <dgm:prSet/>
      <dgm:spPr/>
      <dgm:t>
        <a:bodyPr/>
        <a:lstStyle/>
        <a:p>
          <a:endParaRPr lang="ru-RU"/>
        </a:p>
      </dgm:t>
    </dgm:pt>
    <dgm:pt modelId="{70577F4D-7BFD-4361-A322-507563B94FBF}">
      <dgm:prSet/>
      <dgm:spPr/>
      <dgm:t>
        <a:bodyPr/>
        <a:lstStyle/>
        <a:p>
          <a:endParaRPr lang="ru-RU"/>
        </a:p>
      </dgm:t>
    </dgm:pt>
    <dgm:pt modelId="{FC80D1CF-22A0-4B8E-8D11-9F626F68A75E}" type="parTrans" cxnId="{EC14E1FC-04DB-4663-AE49-E6DEC04F7A07}">
      <dgm:prSet/>
      <dgm:spPr/>
      <dgm:t>
        <a:bodyPr/>
        <a:lstStyle/>
        <a:p>
          <a:endParaRPr lang="ru-RU"/>
        </a:p>
      </dgm:t>
    </dgm:pt>
    <dgm:pt modelId="{6B099EEC-E3C8-4EBA-898C-4EACBCF23617}" type="sibTrans" cxnId="{EC14E1FC-04DB-4663-AE49-E6DEC04F7A07}">
      <dgm:prSet/>
      <dgm:spPr/>
      <dgm:t>
        <a:bodyPr/>
        <a:lstStyle/>
        <a:p>
          <a:endParaRPr lang="ru-RU"/>
        </a:p>
      </dgm:t>
    </dgm:pt>
    <dgm:pt modelId="{70D3E93F-1C64-4427-8B14-C87AF5AB81AC}">
      <dgm:prSet/>
      <dgm:spPr/>
      <dgm:t>
        <a:bodyPr/>
        <a:lstStyle/>
        <a:p>
          <a:r>
            <a:rPr lang="ru-RU" smtClean="0"/>
            <a:t>ГОРОДСКИЕ МЕДИЦИНСКИЕ УЧЕРЕЖДЕНИЯ</a:t>
          </a:r>
          <a:endParaRPr lang="ru-RU" dirty="0"/>
        </a:p>
      </dgm:t>
    </dgm:pt>
    <dgm:pt modelId="{22E467C8-4642-4D53-9721-DD36168F0248}" type="parTrans" cxnId="{6977F1AF-1B13-46D0-A210-4C58FE3D31DB}">
      <dgm:prSet/>
      <dgm:spPr/>
      <dgm:t>
        <a:bodyPr/>
        <a:lstStyle/>
        <a:p>
          <a:endParaRPr lang="ru-RU"/>
        </a:p>
      </dgm:t>
    </dgm:pt>
    <dgm:pt modelId="{B168C24E-700E-4160-8037-DDC7DA3CEB9D}" type="sibTrans" cxnId="{6977F1AF-1B13-46D0-A210-4C58FE3D31DB}">
      <dgm:prSet/>
      <dgm:spPr/>
      <dgm:t>
        <a:bodyPr/>
        <a:lstStyle/>
        <a:p>
          <a:endParaRPr lang="ru-RU"/>
        </a:p>
      </dgm:t>
    </dgm:pt>
    <dgm:pt modelId="{B39578F7-C5E9-4E02-AE39-0687329E969F}">
      <dgm:prSet/>
      <dgm:spPr/>
      <dgm:t>
        <a:bodyPr/>
        <a:lstStyle/>
        <a:p>
          <a:endParaRPr lang="ru-RU"/>
        </a:p>
      </dgm:t>
    </dgm:pt>
    <dgm:pt modelId="{DA33C7F6-6152-4ECC-BEE1-0345EC42DB69}" type="parTrans" cxnId="{B1367E8E-328F-447E-8EF5-3357D942E367}">
      <dgm:prSet/>
      <dgm:spPr/>
      <dgm:t>
        <a:bodyPr/>
        <a:lstStyle/>
        <a:p>
          <a:endParaRPr lang="ru-RU"/>
        </a:p>
      </dgm:t>
    </dgm:pt>
    <dgm:pt modelId="{D992E980-9EEE-4C9A-9FEF-FD76D5C90C91}" type="sibTrans" cxnId="{B1367E8E-328F-447E-8EF5-3357D942E367}">
      <dgm:prSet/>
      <dgm:spPr/>
      <dgm:t>
        <a:bodyPr/>
        <a:lstStyle/>
        <a:p>
          <a:endParaRPr lang="ru-RU"/>
        </a:p>
      </dgm:t>
    </dgm:pt>
    <dgm:pt modelId="{9C871518-2B03-4433-9BCA-F4138A17BBC4}">
      <dgm:prSet/>
      <dgm:spPr/>
      <dgm:t>
        <a:bodyPr/>
        <a:lstStyle/>
        <a:p>
          <a:endParaRPr lang="ru-RU"/>
        </a:p>
      </dgm:t>
    </dgm:pt>
    <dgm:pt modelId="{D4407121-7EBB-4A28-9D6F-FE94D7EEAC92}" type="parTrans" cxnId="{F518F1BD-C218-4190-8841-DEA1480F2778}">
      <dgm:prSet/>
      <dgm:spPr/>
      <dgm:t>
        <a:bodyPr/>
        <a:lstStyle/>
        <a:p>
          <a:endParaRPr lang="ru-RU"/>
        </a:p>
      </dgm:t>
    </dgm:pt>
    <dgm:pt modelId="{536B7D53-C65C-4116-BEBF-B620C5FB6C79}" type="sibTrans" cxnId="{F518F1BD-C218-4190-8841-DEA1480F2778}">
      <dgm:prSet/>
      <dgm:spPr/>
      <dgm:t>
        <a:bodyPr/>
        <a:lstStyle/>
        <a:p>
          <a:endParaRPr lang="ru-RU"/>
        </a:p>
      </dgm:t>
    </dgm:pt>
    <dgm:pt modelId="{E6BF771B-7257-4264-B834-FF12AC8B52FD}">
      <dgm:prSet/>
      <dgm:spPr/>
      <dgm:t>
        <a:bodyPr/>
        <a:lstStyle/>
        <a:p>
          <a:r>
            <a:rPr lang="ru-RU" smtClean="0"/>
            <a:t>ОКРУЖНЫЕ МЕДИЦИНСКИЕ УЧЕРЕЖДЕНИЯ</a:t>
          </a:r>
          <a:endParaRPr lang="ru-RU" dirty="0"/>
        </a:p>
      </dgm:t>
    </dgm:pt>
    <dgm:pt modelId="{4D35ADA2-84A7-480E-96C4-CDD08FC8B089}" type="parTrans" cxnId="{E7304F1B-B479-48C9-9098-D0201AAC832C}">
      <dgm:prSet/>
      <dgm:spPr/>
      <dgm:t>
        <a:bodyPr/>
        <a:lstStyle/>
        <a:p>
          <a:endParaRPr lang="ru-RU"/>
        </a:p>
      </dgm:t>
    </dgm:pt>
    <dgm:pt modelId="{275731EA-0B33-40E9-AB26-B1095779E245}" type="sibTrans" cxnId="{E7304F1B-B479-48C9-9098-D0201AAC832C}">
      <dgm:prSet/>
      <dgm:spPr/>
      <dgm:t>
        <a:bodyPr/>
        <a:lstStyle/>
        <a:p>
          <a:endParaRPr lang="ru-RU"/>
        </a:p>
      </dgm:t>
    </dgm:pt>
    <dgm:pt modelId="{638AA0F9-3CF2-4F2B-A562-7FE7A3954205}">
      <dgm:prSet/>
      <dgm:spPr/>
      <dgm:t>
        <a:bodyPr/>
        <a:lstStyle/>
        <a:p>
          <a:endParaRPr lang="ru-RU"/>
        </a:p>
      </dgm:t>
    </dgm:pt>
    <dgm:pt modelId="{784A9521-4254-4AAD-9E69-955BC21311DE}" type="parTrans" cxnId="{18ACD97D-9E43-479C-B3CB-2FDE80FDEEB1}">
      <dgm:prSet/>
      <dgm:spPr/>
      <dgm:t>
        <a:bodyPr/>
        <a:lstStyle/>
        <a:p>
          <a:endParaRPr lang="ru-RU"/>
        </a:p>
      </dgm:t>
    </dgm:pt>
    <dgm:pt modelId="{7994F9D1-BFDA-403A-855A-118E036D7CA2}" type="sibTrans" cxnId="{18ACD97D-9E43-479C-B3CB-2FDE80FDEEB1}">
      <dgm:prSet/>
      <dgm:spPr/>
      <dgm:t>
        <a:bodyPr/>
        <a:lstStyle/>
        <a:p>
          <a:endParaRPr lang="ru-RU"/>
        </a:p>
      </dgm:t>
    </dgm:pt>
    <dgm:pt modelId="{5AA16ED5-6649-4479-B0BA-1310DAE23D07}" type="pres">
      <dgm:prSet presAssocID="{567E0D62-67D6-4662-92B9-33FF0A0732B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29410F-6A23-4049-8ECA-1EEB56776EB2}" type="pres">
      <dgm:prSet presAssocID="{E6BF771B-7257-4264-B834-FF12AC8B52FD}" presName="boxAndChildren" presStyleCnt="0"/>
      <dgm:spPr/>
      <dgm:t>
        <a:bodyPr/>
        <a:lstStyle/>
        <a:p>
          <a:endParaRPr lang="ru-RU"/>
        </a:p>
      </dgm:t>
    </dgm:pt>
    <dgm:pt modelId="{96D8A7D5-31A3-4D71-A881-A177B30581B8}" type="pres">
      <dgm:prSet presAssocID="{E6BF771B-7257-4264-B834-FF12AC8B52FD}" presName="parentTextBox" presStyleLbl="node1" presStyleIdx="0" presStyleCnt="6"/>
      <dgm:spPr/>
      <dgm:t>
        <a:bodyPr/>
        <a:lstStyle/>
        <a:p>
          <a:endParaRPr lang="ru-RU"/>
        </a:p>
      </dgm:t>
    </dgm:pt>
    <dgm:pt modelId="{911518B6-F9FC-4C5F-AA57-54E5B6923AB6}" type="pres">
      <dgm:prSet presAssocID="{E6BF771B-7257-4264-B834-FF12AC8B52FD}" presName="entireBox" presStyleLbl="node1" presStyleIdx="0" presStyleCnt="6"/>
      <dgm:spPr/>
      <dgm:t>
        <a:bodyPr/>
        <a:lstStyle/>
        <a:p>
          <a:endParaRPr lang="ru-RU"/>
        </a:p>
      </dgm:t>
    </dgm:pt>
    <dgm:pt modelId="{7BD326F9-66D0-4A26-A305-28ED515452A9}" type="pres">
      <dgm:prSet presAssocID="{E6BF771B-7257-4264-B834-FF12AC8B52FD}" presName="descendantBox" presStyleCnt="0"/>
      <dgm:spPr/>
      <dgm:t>
        <a:bodyPr/>
        <a:lstStyle/>
        <a:p>
          <a:endParaRPr lang="ru-RU"/>
        </a:p>
      </dgm:t>
    </dgm:pt>
    <dgm:pt modelId="{D7806BC5-1838-4166-B4E0-92FB3D98976A}" type="pres">
      <dgm:prSet presAssocID="{638AA0F9-3CF2-4F2B-A562-7FE7A3954205}" presName="childTextBox" presStyleLbl="fg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C1F4A1-99BD-4AD2-9AA2-A77578754D33}" type="pres">
      <dgm:prSet presAssocID="{B168C24E-700E-4160-8037-DDC7DA3CEB9D}" presName="sp" presStyleCnt="0"/>
      <dgm:spPr/>
      <dgm:t>
        <a:bodyPr/>
        <a:lstStyle/>
        <a:p>
          <a:endParaRPr lang="ru-RU"/>
        </a:p>
      </dgm:t>
    </dgm:pt>
    <dgm:pt modelId="{B2D6B33A-D317-4170-96BF-A17915B996EF}" type="pres">
      <dgm:prSet presAssocID="{70D3E93F-1C64-4427-8B14-C87AF5AB81AC}" presName="arrowAndChildren" presStyleCnt="0"/>
      <dgm:spPr/>
      <dgm:t>
        <a:bodyPr/>
        <a:lstStyle/>
        <a:p>
          <a:endParaRPr lang="ru-RU"/>
        </a:p>
      </dgm:t>
    </dgm:pt>
    <dgm:pt modelId="{B9C829F7-C4C0-4BEF-A08D-F31965B0AE6B}" type="pres">
      <dgm:prSet presAssocID="{70D3E93F-1C64-4427-8B14-C87AF5AB81AC}" presName="parentTextArrow" presStyleLbl="node1" presStyleIdx="0" presStyleCnt="6"/>
      <dgm:spPr/>
      <dgm:t>
        <a:bodyPr/>
        <a:lstStyle/>
        <a:p>
          <a:endParaRPr lang="ru-RU"/>
        </a:p>
      </dgm:t>
    </dgm:pt>
    <dgm:pt modelId="{922A8C12-D8F7-476C-A7A3-C31B1B36E76B}" type="pres">
      <dgm:prSet presAssocID="{70D3E93F-1C64-4427-8B14-C87AF5AB81AC}" presName="arrow" presStyleLbl="node1" presStyleIdx="1" presStyleCnt="6"/>
      <dgm:spPr/>
      <dgm:t>
        <a:bodyPr/>
        <a:lstStyle/>
        <a:p>
          <a:endParaRPr lang="ru-RU"/>
        </a:p>
      </dgm:t>
    </dgm:pt>
    <dgm:pt modelId="{5666DEB4-2322-4345-8AE7-F292AC6DD761}" type="pres">
      <dgm:prSet presAssocID="{70D3E93F-1C64-4427-8B14-C87AF5AB81AC}" presName="descendantArrow" presStyleCnt="0"/>
      <dgm:spPr/>
      <dgm:t>
        <a:bodyPr/>
        <a:lstStyle/>
        <a:p>
          <a:endParaRPr lang="ru-RU"/>
        </a:p>
      </dgm:t>
    </dgm:pt>
    <dgm:pt modelId="{A78523E9-81DB-4C61-97E9-C3B8FC9BED09}" type="pres">
      <dgm:prSet presAssocID="{B39578F7-C5E9-4E02-AE39-0687329E969F}" presName="childTextArrow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B2FDF6-0FBE-4A72-A0B3-296BE6D3A96D}" type="pres">
      <dgm:prSet presAssocID="{73DA0A5C-AAE4-40EC-B308-E2C2EC5DF776}" presName="sp" presStyleCnt="0"/>
      <dgm:spPr/>
      <dgm:t>
        <a:bodyPr/>
        <a:lstStyle/>
        <a:p>
          <a:endParaRPr lang="ru-RU"/>
        </a:p>
      </dgm:t>
    </dgm:pt>
    <dgm:pt modelId="{672B5686-3EF7-4914-9B9B-3C9E72986075}" type="pres">
      <dgm:prSet presAssocID="{938F8646-607B-414F-82F7-60E586494905}" presName="arrowAndChildren" presStyleCnt="0"/>
      <dgm:spPr/>
      <dgm:t>
        <a:bodyPr/>
        <a:lstStyle/>
        <a:p>
          <a:endParaRPr lang="ru-RU"/>
        </a:p>
      </dgm:t>
    </dgm:pt>
    <dgm:pt modelId="{874D9271-6CFB-4977-8B0C-DEEF0124A2D4}" type="pres">
      <dgm:prSet presAssocID="{938F8646-607B-414F-82F7-60E586494905}" presName="parentTextArrow" presStyleLbl="node1" presStyleIdx="1" presStyleCnt="6"/>
      <dgm:spPr/>
      <dgm:t>
        <a:bodyPr/>
        <a:lstStyle/>
        <a:p>
          <a:endParaRPr lang="ru-RU"/>
        </a:p>
      </dgm:t>
    </dgm:pt>
    <dgm:pt modelId="{BE0E1216-B467-4717-82AA-A1CCA6A345F3}" type="pres">
      <dgm:prSet presAssocID="{938F8646-607B-414F-82F7-60E586494905}" presName="arrow" presStyleLbl="node1" presStyleIdx="2" presStyleCnt="6"/>
      <dgm:spPr/>
      <dgm:t>
        <a:bodyPr/>
        <a:lstStyle/>
        <a:p>
          <a:endParaRPr lang="ru-RU"/>
        </a:p>
      </dgm:t>
    </dgm:pt>
    <dgm:pt modelId="{C32404F1-81B3-46D9-A876-F2C7DE2E225B}" type="pres">
      <dgm:prSet presAssocID="{938F8646-607B-414F-82F7-60E586494905}" presName="descendantArrow" presStyleCnt="0"/>
      <dgm:spPr/>
      <dgm:t>
        <a:bodyPr/>
        <a:lstStyle/>
        <a:p>
          <a:endParaRPr lang="ru-RU"/>
        </a:p>
      </dgm:t>
    </dgm:pt>
    <dgm:pt modelId="{7D8058F1-04B6-4AA0-9701-0D52A14F7916}" type="pres">
      <dgm:prSet presAssocID="{70577F4D-7BFD-4361-A322-507563B94FBF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F4ED4E-DC7D-46A8-91CC-E17944403F0C}" type="pres">
      <dgm:prSet presAssocID="{9C871518-2B03-4433-9BCA-F4138A17BBC4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A6C3D2-DB8A-4F07-A7C7-7460B415B287}" type="pres">
      <dgm:prSet presAssocID="{33146193-A819-4BB5-9C51-360B51C2B786}" presName="sp" presStyleCnt="0"/>
      <dgm:spPr/>
      <dgm:t>
        <a:bodyPr/>
        <a:lstStyle/>
        <a:p>
          <a:endParaRPr lang="ru-RU"/>
        </a:p>
      </dgm:t>
    </dgm:pt>
    <dgm:pt modelId="{D2ECFF62-6188-4F89-8D60-D90F49644C42}" type="pres">
      <dgm:prSet presAssocID="{3C0E2484-8204-4D9A-B52F-09D77FAF40F7}" presName="arrowAndChildren" presStyleCnt="0"/>
      <dgm:spPr/>
      <dgm:t>
        <a:bodyPr/>
        <a:lstStyle/>
        <a:p>
          <a:endParaRPr lang="ru-RU"/>
        </a:p>
      </dgm:t>
    </dgm:pt>
    <dgm:pt modelId="{A59361CF-4E40-428B-8EDE-E189A74AA05F}" type="pres">
      <dgm:prSet presAssocID="{3C0E2484-8204-4D9A-B52F-09D77FAF40F7}" presName="parentTextArrow" presStyleLbl="node1" presStyleIdx="2" presStyleCnt="6"/>
      <dgm:spPr/>
      <dgm:t>
        <a:bodyPr/>
        <a:lstStyle/>
        <a:p>
          <a:endParaRPr lang="ru-RU"/>
        </a:p>
      </dgm:t>
    </dgm:pt>
    <dgm:pt modelId="{B532EB81-DC73-48C5-B9FB-F11E2AA01B90}" type="pres">
      <dgm:prSet presAssocID="{3C0E2484-8204-4D9A-B52F-09D77FAF40F7}" presName="arrow" presStyleLbl="node1" presStyleIdx="3" presStyleCnt="6"/>
      <dgm:spPr/>
      <dgm:t>
        <a:bodyPr/>
        <a:lstStyle/>
        <a:p>
          <a:endParaRPr lang="ru-RU"/>
        </a:p>
      </dgm:t>
    </dgm:pt>
    <dgm:pt modelId="{9408F581-0978-4573-AB19-76B2A63D4823}" type="pres">
      <dgm:prSet presAssocID="{3C0E2484-8204-4D9A-B52F-09D77FAF40F7}" presName="descendantArrow" presStyleCnt="0"/>
      <dgm:spPr/>
      <dgm:t>
        <a:bodyPr/>
        <a:lstStyle/>
        <a:p>
          <a:endParaRPr lang="ru-RU"/>
        </a:p>
      </dgm:t>
    </dgm:pt>
    <dgm:pt modelId="{46DA5B9A-3E1F-4923-BBD2-A0B18F94D485}" type="pres">
      <dgm:prSet presAssocID="{C9B70195-7273-40C3-B1FD-49929836BA37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5BB21C-8389-4262-9798-E4DB5EE9D8ED}" type="pres">
      <dgm:prSet presAssocID="{A2099EF1-2FFA-430F-9EB6-8259F3D433A5}" presName="sp" presStyleCnt="0"/>
      <dgm:spPr/>
      <dgm:t>
        <a:bodyPr/>
        <a:lstStyle/>
        <a:p>
          <a:endParaRPr lang="ru-RU"/>
        </a:p>
      </dgm:t>
    </dgm:pt>
    <dgm:pt modelId="{B2878C2A-FFFF-4EAB-9288-1CAF6DB0B82A}" type="pres">
      <dgm:prSet presAssocID="{DAC68C1C-8835-4A09-B7EB-4E53CE46914F}" presName="arrowAndChildren" presStyleCnt="0"/>
      <dgm:spPr/>
      <dgm:t>
        <a:bodyPr/>
        <a:lstStyle/>
        <a:p>
          <a:endParaRPr lang="ru-RU"/>
        </a:p>
      </dgm:t>
    </dgm:pt>
    <dgm:pt modelId="{18568A16-F999-481F-B096-0EEC025A3B00}" type="pres">
      <dgm:prSet presAssocID="{DAC68C1C-8835-4A09-B7EB-4E53CE46914F}" presName="parentTextArrow" presStyleLbl="node1" presStyleIdx="3" presStyleCnt="6"/>
      <dgm:spPr/>
      <dgm:t>
        <a:bodyPr/>
        <a:lstStyle/>
        <a:p>
          <a:endParaRPr lang="ru-RU"/>
        </a:p>
      </dgm:t>
    </dgm:pt>
    <dgm:pt modelId="{6F3C211F-1A2F-4911-85D7-E7070278528B}" type="pres">
      <dgm:prSet presAssocID="{DAC68C1C-8835-4A09-B7EB-4E53CE46914F}" presName="arrow" presStyleLbl="node1" presStyleIdx="4" presStyleCnt="6" custLinFactNeighborX="5859" custLinFactNeighborY="2699"/>
      <dgm:spPr/>
      <dgm:t>
        <a:bodyPr/>
        <a:lstStyle/>
        <a:p>
          <a:endParaRPr lang="ru-RU"/>
        </a:p>
      </dgm:t>
    </dgm:pt>
    <dgm:pt modelId="{25F41498-3580-4740-9085-1F9DDFA566A4}" type="pres">
      <dgm:prSet presAssocID="{DAC68C1C-8835-4A09-B7EB-4E53CE46914F}" presName="descendantArrow" presStyleCnt="0"/>
      <dgm:spPr/>
      <dgm:t>
        <a:bodyPr/>
        <a:lstStyle/>
        <a:p>
          <a:endParaRPr lang="ru-RU"/>
        </a:p>
      </dgm:t>
    </dgm:pt>
    <dgm:pt modelId="{E6134039-4D77-49AA-972B-7868C08155F5}" type="pres">
      <dgm:prSet presAssocID="{0B617E13-593F-42F3-8F2D-72B8E8758F2A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9A2E8A-B9B1-4321-AF79-A7D4046AD8D5}" type="pres">
      <dgm:prSet presAssocID="{9C7B5818-D045-430B-BE0B-EE393948A53D}" presName="sp" presStyleCnt="0"/>
      <dgm:spPr/>
      <dgm:t>
        <a:bodyPr/>
        <a:lstStyle/>
        <a:p>
          <a:endParaRPr lang="ru-RU"/>
        </a:p>
      </dgm:t>
    </dgm:pt>
    <dgm:pt modelId="{0E3F8632-49F4-428E-8179-FE64DF9EE813}" type="pres">
      <dgm:prSet presAssocID="{B84526A1-F709-472E-B468-3D04295158AA}" presName="arrowAndChildren" presStyleCnt="0"/>
      <dgm:spPr/>
      <dgm:t>
        <a:bodyPr/>
        <a:lstStyle/>
        <a:p>
          <a:endParaRPr lang="ru-RU"/>
        </a:p>
      </dgm:t>
    </dgm:pt>
    <dgm:pt modelId="{B8AC9239-5A30-4181-9B8F-7838BB9022A2}" type="pres">
      <dgm:prSet presAssocID="{B84526A1-F709-472E-B468-3D04295158AA}" presName="parentTextArrow" presStyleLbl="node1" presStyleIdx="4" presStyleCnt="6"/>
      <dgm:spPr/>
      <dgm:t>
        <a:bodyPr/>
        <a:lstStyle/>
        <a:p>
          <a:endParaRPr lang="ru-RU"/>
        </a:p>
      </dgm:t>
    </dgm:pt>
    <dgm:pt modelId="{C1B27DDD-C911-47B9-BEE1-EEBADA172951}" type="pres">
      <dgm:prSet presAssocID="{B84526A1-F709-472E-B468-3D04295158AA}" presName="arrow" presStyleLbl="node1" presStyleIdx="5" presStyleCnt="6" custLinFactNeighborY="-9298"/>
      <dgm:spPr/>
      <dgm:t>
        <a:bodyPr/>
        <a:lstStyle/>
        <a:p>
          <a:endParaRPr lang="ru-RU"/>
        </a:p>
      </dgm:t>
    </dgm:pt>
    <dgm:pt modelId="{1BB00D34-4E93-4FBF-8F3E-0FF8ECAC4116}" type="pres">
      <dgm:prSet presAssocID="{B84526A1-F709-472E-B468-3D04295158AA}" presName="descendantArrow" presStyleCnt="0"/>
      <dgm:spPr/>
      <dgm:t>
        <a:bodyPr/>
        <a:lstStyle/>
        <a:p>
          <a:endParaRPr lang="ru-RU"/>
        </a:p>
      </dgm:t>
    </dgm:pt>
    <dgm:pt modelId="{08C51CCC-3055-49D0-9FD6-BADE49776527}" type="pres">
      <dgm:prSet presAssocID="{F0365BF0-8F35-4236-B830-A5DBB3B25B30}" presName="childTextArrow" presStyleLbl="fgAccFollowNode1" presStyleIdx="6" presStyleCnt="7" custScaleX="20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54AC67-4494-438D-8178-BFCC6E5A11BE}" type="presOf" srcId="{E6BF771B-7257-4264-B834-FF12AC8B52FD}" destId="{911518B6-F9FC-4C5F-AA57-54E5B6923AB6}" srcOrd="1" destOrd="0" presId="urn:microsoft.com/office/officeart/2005/8/layout/process4"/>
    <dgm:cxn modelId="{A8E2CEF7-350B-4627-8243-14F002443A42}" type="presOf" srcId="{C9B70195-7273-40C3-B1FD-49929836BA37}" destId="{46DA5B9A-3E1F-4923-BBD2-A0B18F94D485}" srcOrd="0" destOrd="0" presId="urn:microsoft.com/office/officeart/2005/8/layout/process4"/>
    <dgm:cxn modelId="{E7059654-F28B-4BCF-B0CB-223B7A67899E}" type="presOf" srcId="{F0365BF0-8F35-4236-B830-A5DBB3B25B30}" destId="{08C51CCC-3055-49D0-9FD6-BADE49776527}" srcOrd="0" destOrd="0" presId="urn:microsoft.com/office/officeart/2005/8/layout/process4"/>
    <dgm:cxn modelId="{FB3E3FD9-4EAF-4D9B-BA95-41DEF226636F}" srcId="{567E0D62-67D6-4662-92B9-33FF0A0732BA}" destId="{938F8646-607B-414F-82F7-60E586494905}" srcOrd="3" destOrd="0" parTransId="{CC724FFF-C516-493A-A680-194F44535D20}" sibTransId="{73DA0A5C-AAE4-40EC-B308-E2C2EC5DF776}"/>
    <dgm:cxn modelId="{D43CD57E-57AF-4160-B0EF-FC8E07A7F324}" type="presOf" srcId="{DAC68C1C-8835-4A09-B7EB-4E53CE46914F}" destId="{6F3C211F-1A2F-4911-85D7-E7070278528B}" srcOrd="1" destOrd="0" presId="urn:microsoft.com/office/officeart/2005/8/layout/process4"/>
    <dgm:cxn modelId="{AC086C7D-F2DC-4133-AA6F-AC4B35E5D940}" type="presOf" srcId="{B84526A1-F709-472E-B468-3D04295158AA}" destId="{C1B27DDD-C911-47B9-BEE1-EEBADA172951}" srcOrd="1" destOrd="0" presId="urn:microsoft.com/office/officeart/2005/8/layout/process4"/>
    <dgm:cxn modelId="{FB03C513-F546-4222-9B10-A1750B35817C}" type="presOf" srcId="{567E0D62-67D6-4662-92B9-33FF0A0732BA}" destId="{5AA16ED5-6649-4479-B0BA-1310DAE23D07}" srcOrd="0" destOrd="0" presId="urn:microsoft.com/office/officeart/2005/8/layout/process4"/>
    <dgm:cxn modelId="{381A5291-11CE-47E2-80B5-5F63311F69CC}" srcId="{3C0E2484-8204-4D9A-B52F-09D77FAF40F7}" destId="{C9B70195-7273-40C3-B1FD-49929836BA37}" srcOrd="0" destOrd="0" parTransId="{80CDF9C4-A7F6-49A1-B506-168225DA74EA}" sibTransId="{FA831E02-80EC-4C08-8967-25E73D55CC9F}"/>
    <dgm:cxn modelId="{6977F1AF-1B13-46D0-A210-4C58FE3D31DB}" srcId="{567E0D62-67D6-4662-92B9-33FF0A0732BA}" destId="{70D3E93F-1C64-4427-8B14-C87AF5AB81AC}" srcOrd="4" destOrd="0" parTransId="{22E467C8-4642-4D53-9721-DD36168F0248}" sibTransId="{B168C24E-700E-4160-8037-DDC7DA3CEB9D}"/>
    <dgm:cxn modelId="{C24F6E60-4FEE-4EA1-B40B-4795E0BB2ECE}" type="presOf" srcId="{B84526A1-F709-472E-B468-3D04295158AA}" destId="{B8AC9239-5A30-4181-9B8F-7838BB9022A2}" srcOrd="0" destOrd="0" presId="urn:microsoft.com/office/officeart/2005/8/layout/process4"/>
    <dgm:cxn modelId="{A66303B8-A71F-4F7D-9463-899F000AC720}" type="presOf" srcId="{70D3E93F-1C64-4427-8B14-C87AF5AB81AC}" destId="{922A8C12-D8F7-476C-A7A3-C31B1B36E76B}" srcOrd="1" destOrd="0" presId="urn:microsoft.com/office/officeart/2005/8/layout/process4"/>
    <dgm:cxn modelId="{7CFBF792-A35D-4E3C-965B-63029A307B9F}" type="presOf" srcId="{70577F4D-7BFD-4361-A322-507563B94FBF}" destId="{7D8058F1-04B6-4AA0-9701-0D52A14F7916}" srcOrd="0" destOrd="0" presId="urn:microsoft.com/office/officeart/2005/8/layout/process4"/>
    <dgm:cxn modelId="{0B808100-67B9-48D3-9509-54D109F385DE}" srcId="{B84526A1-F709-472E-B468-3D04295158AA}" destId="{F0365BF0-8F35-4236-B830-A5DBB3B25B30}" srcOrd="0" destOrd="0" parTransId="{52C3A7A1-9888-4484-B7ED-BFECB9533D5A}" sibTransId="{3D23B7C8-AFDE-4CCC-BC34-73D9F765B09E}"/>
    <dgm:cxn modelId="{B50576EB-CE2F-4C61-9D77-936356CEECA1}" srcId="{567E0D62-67D6-4662-92B9-33FF0A0732BA}" destId="{DAC68C1C-8835-4A09-B7EB-4E53CE46914F}" srcOrd="1" destOrd="0" parTransId="{7006FD1D-DFF9-44BB-831A-AE5C5CC3B6F4}" sibTransId="{A2099EF1-2FFA-430F-9EB6-8259F3D433A5}"/>
    <dgm:cxn modelId="{F7B338C8-E20B-40A8-92FE-8190C873853B}" srcId="{567E0D62-67D6-4662-92B9-33FF0A0732BA}" destId="{B84526A1-F709-472E-B468-3D04295158AA}" srcOrd="0" destOrd="0" parTransId="{CD8E56C2-6F64-4BC1-8D1C-731014B12D15}" sibTransId="{9C7B5818-D045-430B-BE0B-EE393948A53D}"/>
    <dgm:cxn modelId="{2AAD8A62-1CF2-49A4-9155-6AE425D829CF}" type="presOf" srcId="{70D3E93F-1C64-4427-8B14-C87AF5AB81AC}" destId="{B9C829F7-C4C0-4BEF-A08D-F31965B0AE6B}" srcOrd="0" destOrd="0" presId="urn:microsoft.com/office/officeart/2005/8/layout/process4"/>
    <dgm:cxn modelId="{EC14E1FC-04DB-4663-AE49-E6DEC04F7A07}" srcId="{938F8646-607B-414F-82F7-60E586494905}" destId="{70577F4D-7BFD-4361-A322-507563B94FBF}" srcOrd="0" destOrd="0" parTransId="{FC80D1CF-22A0-4B8E-8D11-9F626F68A75E}" sibTransId="{6B099EEC-E3C8-4EBA-898C-4EACBCF23617}"/>
    <dgm:cxn modelId="{AF916E5D-5C16-4CEB-859C-E3A869BAE48E}" type="presOf" srcId="{9C871518-2B03-4433-9BCA-F4138A17BBC4}" destId="{24F4ED4E-DC7D-46A8-91CC-E17944403F0C}" srcOrd="0" destOrd="0" presId="urn:microsoft.com/office/officeart/2005/8/layout/process4"/>
    <dgm:cxn modelId="{F3A80426-6C14-4CB9-AAD0-8E2421A0CBE8}" type="presOf" srcId="{DAC68C1C-8835-4A09-B7EB-4E53CE46914F}" destId="{18568A16-F999-481F-B096-0EEC025A3B00}" srcOrd="0" destOrd="0" presId="urn:microsoft.com/office/officeart/2005/8/layout/process4"/>
    <dgm:cxn modelId="{EEE5A46F-6939-4BD2-B64B-1F494DD893D8}" type="presOf" srcId="{638AA0F9-3CF2-4F2B-A562-7FE7A3954205}" destId="{D7806BC5-1838-4166-B4E0-92FB3D98976A}" srcOrd="0" destOrd="0" presId="urn:microsoft.com/office/officeart/2005/8/layout/process4"/>
    <dgm:cxn modelId="{E7304F1B-B479-48C9-9098-D0201AAC832C}" srcId="{567E0D62-67D6-4662-92B9-33FF0A0732BA}" destId="{E6BF771B-7257-4264-B834-FF12AC8B52FD}" srcOrd="5" destOrd="0" parTransId="{4D35ADA2-84A7-480E-96C4-CDD08FC8B089}" sibTransId="{275731EA-0B33-40E9-AB26-B1095779E245}"/>
    <dgm:cxn modelId="{19DC36EB-0BB9-4092-AF75-6B703D443580}" type="presOf" srcId="{3C0E2484-8204-4D9A-B52F-09D77FAF40F7}" destId="{A59361CF-4E40-428B-8EDE-E189A74AA05F}" srcOrd="0" destOrd="0" presId="urn:microsoft.com/office/officeart/2005/8/layout/process4"/>
    <dgm:cxn modelId="{388E8956-0A78-4C1B-A7A0-49F1D624B395}" type="presOf" srcId="{E6BF771B-7257-4264-B834-FF12AC8B52FD}" destId="{96D8A7D5-31A3-4D71-A881-A177B30581B8}" srcOrd="0" destOrd="0" presId="urn:microsoft.com/office/officeart/2005/8/layout/process4"/>
    <dgm:cxn modelId="{BA7ABCDE-2016-400F-AB9C-29F89DD630EB}" type="presOf" srcId="{B39578F7-C5E9-4E02-AE39-0687329E969F}" destId="{A78523E9-81DB-4C61-97E9-C3B8FC9BED09}" srcOrd="0" destOrd="0" presId="urn:microsoft.com/office/officeart/2005/8/layout/process4"/>
    <dgm:cxn modelId="{33372604-4D36-49F0-BC07-FF5A09F38FA2}" srcId="{567E0D62-67D6-4662-92B9-33FF0A0732BA}" destId="{3C0E2484-8204-4D9A-B52F-09D77FAF40F7}" srcOrd="2" destOrd="0" parTransId="{0ADE8E3E-CD16-4F04-9BA7-D37688A71590}" sibTransId="{33146193-A819-4BB5-9C51-360B51C2B786}"/>
    <dgm:cxn modelId="{F1907D37-F413-43ED-9EC3-4DFBA5308664}" type="presOf" srcId="{938F8646-607B-414F-82F7-60E586494905}" destId="{874D9271-6CFB-4977-8B0C-DEEF0124A2D4}" srcOrd="0" destOrd="0" presId="urn:microsoft.com/office/officeart/2005/8/layout/process4"/>
    <dgm:cxn modelId="{FC79C34F-6742-45FC-8BB1-D7CF758D3574}" type="presOf" srcId="{0B617E13-593F-42F3-8F2D-72B8E8758F2A}" destId="{E6134039-4D77-49AA-972B-7868C08155F5}" srcOrd="0" destOrd="0" presId="urn:microsoft.com/office/officeart/2005/8/layout/process4"/>
    <dgm:cxn modelId="{CAE730A7-657E-45C8-A319-7158C43546FE}" type="presOf" srcId="{3C0E2484-8204-4D9A-B52F-09D77FAF40F7}" destId="{B532EB81-DC73-48C5-B9FB-F11E2AA01B90}" srcOrd="1" destOrd="0" presId="urn:microsoft.com/office/officeart/2005/8/layout/process4"/>
    <dgm:cxn modelId="{F518F1BD-C218-4190-8841-DEA1480F2778}" srcId="{938F8646-607B-414F-82F7-60E586494905}" destId="{9C871518-2B03-4433-9BCA-F4138A17BBC4}" srcOrd="1" destOrd="0" parTransId="{D4407121-7EBB-4A28-9D6F-FE94D7EEAC92}" sibTransId="{536B7D53-C65C-4116-BEBF-B620C5FB6C79}"/>
    <dgm:cxn modelId="{18ACD97D-9E43-479C-B3CB-2FDE80FDEEB1}" srcId="{E6BF771B-7257-4264-B834-FF12AC8B52FD}" destId="{638AA0F9-3CF2-4F2B-A562-7FE7A3954205}" srcOrd="0" destOrd="0" parTransId="{784A9521-4254-4AAD-9E69-955BC21311DE}" sibTransId="{7994F9D1-BFDA-403A-855A-118E036D7CA2}"/>
    <dgm:cxn modelId="{B1367E8E-328F-447E-8EF5-3357D942E367}" srcId="{70D3E93F-1C64-4427-8B14-C87AF5AB81AC}" destId="{B39578F7-C5E9-4E02-AE39-0687329E969F}" srcOrd="0" destOrd="0" parTransId="{DA33C7F6-6152-4ECC-BEE1-0345EC42DB69}" sibTransId="{D992E980-9EEE-4C9A-9FEF-FD76D5C90C91}"/>
    <dgm:cxn modelId="{19BD7054-AA1E-46A2-A563-B5BA856C3FF6}" srcId="{DAC68C1C-8835-4A09-B7EB-4E53CE46914F}" destId="{0B617E13-593F-42F3-8F2D-72B8E8758F2A}" srcOrd="0" destOrd="0" parTransId="{6B692AB5-3823-4D24-A4CB-E72F74F54FE5}" sibTransId="{DAC99792-5D79-4AE0-8655-531750A15EBB}"/>
    <dgm:cxn modelId="{B570D533-13BF-438D-9EDB-3E5D406520F2}" type="presOf" srcId="{938F8646-607B-414F-82F7-60E586494905}" destId="{BE0E1216-B467-4717-82AA-A1CCA6A345F3}" srcOrd="1" destOrd="0" presId="urn:microsoft.com/office/officeart/2005/8/layout/process4"/>
    <dgm:cxn modelId="{0C0459C5-0F55-4266-8CD8-078122D3B0E3}" type="presParOf" srcId="{5AA16ED5-6649-4479-B0BA-1310DAE23D07}" destId="{2229410F-6A23-4049-8ECA-1EEB56776EB2}" srcOrd="0" destOrd="0" presId="urn:microsoft.com/office/officeart/2005/8/layout/process4"/>
    <dgm:cxn modelId="{05077712-A0DB-466F-996D-BD696A4FEE26}" type="presParOf" srcId="{2229410F-6A23-4049-8ECA-1EEB56776EB2}" destId="{96D8A7D5-31A3-4D71-A881-A177B30581B8}" srcOrd="0" destOrd="0" presId="urn:microsoft.com/office/officeart/2005/8/layout/process4"/>
    <dgm:cxn modelId="{AFAAE7D9-9994-4062-9BE7-8C19015529BB}" type="presParOf" srcId="{2229410F-6A23-4049-8ECA-1EEB56776EB2}" destId="{911518B6-F9FC-4C5F-AA57-54E5B6923AB6}" srcOrd="1" destOrd="0" presId="urn:microsoft.com/office/officeart/2005/8/layout/process4"/>
    <dgm:cxn modelId="{3BB7BDFA-0B96-4343-AA22-2391FD426B28}" type="presParOf" srcId="{2229410F-6A23-4049-8ECA-1EEB56776EB2}" destId="{7BD326F9-66D0-4A26-A305-28ED515452A9}" srcOrd="2" destOrd="0" presId="urn:microsoft.com/office/officeart/2005/8/layout/process4"/>
    <dgm:cxn modelId="{FF2336AF-8F08-4271-B649-12F1ADD2B3CE}" type="presParOf" srcId="{7BD326F9-66D0-4A26-A305-28ED515452A9}" destId="{D7806BC5-1838-4166-B4E0-92FB3D98976A}" srcOrd="0" destOrd="0" presId="urn:microsoft.com/office/officeart/2005/8/layout/process4"/>
    <dgm:cxn modelId="{A9528594-1995-42A9-AE36-9957F847B1FC}" type="presParOf" srcId="{5AA16ED5-6649-4479-B0BA-1310DAE23D07}" destId="{88C1F4A1-99BD-4AD2-9AA2-A77578754D33}" srcOrd="1" destOrd="0" presId="urn:microsoft.com/office/officeart/2005/8/layout/process4"/>
    <dgm:cxn modelId="{06DFF0C6-4CBC-4E0D-9A73-55936AA8159C}" type="presParOf" srcId="{5AA16ED5-6649-4479-B0BA-1310DAE23D07}" destId="{B2D6B33A-D317-4170-96BF-A17915B996EF}" srcOrd="2" destOrd="0" presId="urn:microsoft.com/office/officeart/2005/8/layout/process4"/>
    <dgm:cxn modelId="{ADE93540-0D7F-4950-B624-B4D293FFF741}" type="presParOf" srcId="{B2D6B33A-D317-4170-96BF-A17915B996EF}" destId="{B9C829F7-C4C0-4BEF-A08D-F31965B0AE6B}" srcOrd="0" destOrd="0" presId="urn:microsoft.com/office/officeart/2005/8/layout/process4"/>
    <dgm:cxn modelId="{156A9CD5-4C98-4B84-8D09-709FC616ECDC}" type="presParOf" srcId="{B2D6B33A-D317-4170-96BF-A17915B996EF}" destId="{922A8C12-D8F7-476C-A7A3-C31B1B36E76B}" srcOrd="1" destOrd="0" presId="urn:microsoft.com/office/officeart/2005/8/layout/process4"/>
    <dgm:cxn modelId="{A43CB5C0-1429-4E2C-AE17-011F8F6B7041}" type="presParOf" srcId="{B2D6B33A-D317-4170-96BF-A17915B996EF}" destId="{5666DEB4-2322-4345-8AE7-F292AC6DD761}" srcOrd="2" destOrd="0" presId="urn:microsoft.com/office/officeart/2005/8/layout/process4"/>
    <dgm:cxn modelId="{3B3E6A33-B7F2-42BA-BC22-0190D2DC29E6}" type="presParOf" srcId="{5666DEB4-2322-4345-8AE7-F292AC6DD761}" destId="{A78523E9-81DB-4C61-97E9-C3B8FC9BED09}" srcOrd="0" destOrd="0" presId="urn:microsoft.com/office/officeart/2005/8/layout/process4"/>
    <dgm:cxn modelId="{3970891F-4B2D-41CC-8E22-A87FADBF303E}" type="presParOf" srcId="{5AA16ED5-6649-4479-B0BA-1310DAE23D07}" destId="{D2B2FDF6-0FBE-4A72-A0B3-296BE6D3A96D}" srcOrd="3" destOrd="0" presId="urn:microsoft.com/office/officeart/2005/8/layout/process4"/>
    <dgm:cxn modelId="{17F988F1-E8BE-47A7-8A98-F38FBE10BFB8}" type="presParOf" srcId="{5AA16ED5-6649-4479-B0BA-1310DAE23D07}" destId="{672B5686-3EF7-4914-9B9B-3C9E72986075}" srcOrd="4" destOrd="0" presId="urn:microsoft.com/office/officeart/2005/8/layout/process4"/>
    <dgm:cxn modelId="{FA61A068-2878-4221-8A32-0F7652FD8821}" type="presParOf" srcId="{672B5686-3EF7-4914-9B9B-3C9E72986075}" destId="{874D9271-6CFB-4977-8B0C-DEEF0124A2D4}" srcOrd="0" destOrd="0" presId="urn:microsoft.com/office/officeart/2005/8/layout/process4"/>
    <dgm:cxn modelId="{B73D42A9-1D96-4C53-B649-C3E75EA95FC1}" type="presParOf" srcId="{672B5686-3EF7-4914-9B9B-3C9E72986075}" destId="{BE0E1216-B467-4717-82AA-A1CCA6A345F3}" srcOrd="1" destOrd="0" presId="urn:microsoft.com/office/officeart/2005/8/layout/process4"/>
    <dgm:cxn modelId="{CC2141EB-6483-456F-9DE0-BDC7DE836F4A}" type="presParOf" srcId="{672B5686-3EF7-4914-9B9B-3C9E72986075}" destId="{C32404F1-81B3-46D9-A876-F2C7DE2E225B}" srcOrd="2" destOrd="0" presId="urn:microsoft.com/office/officeart/2005/8/layout/process4"/>
    <dgm:cxn modelId="{116DA1C5-3A2F-4E11-9CEC-EC470B6838FD}" type="presParOf" srcId="{C32404F1-81B3-46D9-A876-F2C7DE2E225B}" destId="{7D8058F1-04B6-4AA0-9701-0D52A14F7916}" srcOrd="0" destOrd="0" presId="urn:microsoft.com/office/officeart/2005/8/layout/process4"/>
    <dgm:cxn modelId="{A5B8D824-239B-495D-B14E-9778821F9353}" type="presParOf" srcId="{C32404F1-81B3-46D9-A876-F2C7DE2E225B}" destId="{24F4ED4E-DC7D-46A8-91CC-E17944403F0C}" srcOrd="1" destOrd="0" presId="urn:microsoft.com/office/officeart/2005/8/layout/process4"/>
    <dgm:cxn modelId="{C84DE634-38B0-4E33-8BB4-4E4E9C93A484}" type="presParOf" srcId="{5AA16ED5-6649-4479-B0BA-1310DAE23D07}" destId="{DBA6C3D2-DB8A-4F07-A7C7-7460B415B287}" srcOrd="5" destOrd="0" presId="urn:microsoft.com/office/officeart/2005/8/layout/process4"/>
    <dgm:cxn modelId="{D421A2F1-1EA4-4430-8A55-5A96CEF7C198}" type="presParOf" srcId="{5AA16ED5-6649-4479-B0BA-1310DAE23D07}" destId="{D2ECFF62-6188-4F89-8D60-D90F49644C42}" srcOrd="6" destOrd="0" presId="urn:microsoft.com/office/officeart/2005/8/layout/process4"/>
    <dgm:cxn modelId="{29C2199E-876D-45E1-AFB2-C43F73E33A10}" type="presParOf" srcId="{D2ECFF62-6188-4F89-8D60-D90F49644C42}" destId="{A59361CF-4E40-428B-8EDE-E189A74AA05F}" srcOrd="0" destOrd="0" presId="urn:microsoft.com/office/officeart/2005/8/layout/process4"/>
    <dgm:cxn modelId="{592FC307-90C3-43BC-A47F-C170BBC0D3B3}" type="presParOf" srcId="{D2ECFF62-6188-4F89-8D60-D90F49644C42}" destId="{B532EB81-DC73-48C5-B9FB-F11E2AA01B90}" srcOrd="1" destOrd="0" presId="urn:microsoft.com/office/officeart/2005/8/layout/process4"/>
    <dgm:cxn modelId="{2C72CDD5-91EE-40A3-9581-C1B994AF4701}" type="presParOf" srcId="{D2ECFF62-6188-4F89-8D60-D90F49644C42}" destId="{9408F581-0978-4573-AB19-76B2A63D4823}" srcOrd="2" destOrd="0" presId="urn:microsoft.com/office/officeart/2005/8/layout/process4"/>
    <dgm:cxn modelId="{54B3DE1A-7F74-4C9C-A5A1-1135BF483DD5}" type="presParOf" srcId="{9408F581-0978-4573-AB19-76B2A63D4823}" destId="{46DA5B9A-3E1F-4923-BBD2-A0B18F94D485}" srcOrd="0" destOrd="0" presId="urn:microsoft.com/office/officeart/2005/8/layout/process4"/>
    <dgm:cxn modelId="{68601FA6-79E5-421A-A457-BECD273C0DE2}" type="presParOf" srcId="{5AA16ED5-6649-4479-B0BA-1310DAE23D07}" destId="{C15BB21C-8389-4262-9798-E4DB5EE9D8ED}" srcOrd="7" destOrd="0" presId="urn:microsoft.com/office/officeart/2005/8/layout/process4"/>
    <dgm:cxn modelId="{9768CAD8-0616-486E-9607-FDD32D2A1143}" type="presParOf" srcId="{5AA16ED5-6649-4479-B0BA-1310DAE23D07}" destId="{B2878C2A-FFFF-4EAB-9288-1CAF6DB0B82A}" srcOrd="8" destOrd="0" presId="urn:microsoft.com/office/officeart/2005/8/layout/process4"/>
    <dgm:cxn modelId="{B3B385FF-CDF9-40F6-8538-9516A61A4626}" type="presParOf" srcId="{B2878C2A-FFFF-4EAB-9288-1CAF6DB0B82A}" destId="{18568A16-F999-481F-B096-0EEC025A3B00}" srcOrd="0" destOrd="0" presId="urn:microsoft.com/office/officeart/2005/8/layout/process4"/>
    <dgm:cxn modelId="{DCA859FD-8EBB-46B4-B7F2-E0131EF72CBA}" type="presParOf" srcId="{B2878C2A-FFFF-4EAB-9288-1CAF6DB0B82A}" destId="{6F3C211F-1A2F-4911-85D7-E7070278528B}" srcOrd="1" destOrd="0" presId="urn:microsoft.com/office/officeart/2005/8/layout/process4"/>
    <dgm:cxn modelId="{99D22FC4-21FA-469F-AA49-972CB1D79873}" type="presParOf" srcId="{B2878C2A-FFFF-4EAB-9288-1CAF6DB0B82A}" destId="{25F41498-3580-4740-9085-1F9DDFA566A4}" srcOrd="2" destOrd="0" presId="urn:microsoft.com/office/officeart/2005/8/layout/process4"/>
    <dgm:cxn modelId="{F3D721CD-26F3-41FA-AE10-638AF8162C34}" type="presParOf" srcId="{25F41498-3580-4740-9085-1F9DDFA566A4}" destId="{E6134039-4D77-49AA-972B-7868C08155F5}" srcOrd="0" destOrd="0" presId="urn:microsoft.com/office/officeart/2005/8/layout/process4"/>
    <dgm:cxn modelId="{4ED6BCF3-E4C9-49F9-BB50-3DAFA352E81C}" type="presParOf" srcId="{5AA16ED5-6649-4479-B0BA-1310DAE23D07}" destId="{DE9A2E8A-B9B1-4321-AF79-A7D4046AD8D5}" srcOrd="9" destOrd="0" presId="urn:microsoft.com/office/officeart/2005/8/layout/process4"/>
    <dgm:cxn modelId="{EE29478C-E238-431E-9F49-C3CAB95D59DC}" type="presParOf" srcId="{5AA16ED5-6649-4479-B0BA-1310DAE23D07}" destId="{0E3F8632-49F4-428E-8179-FE64DF9EE813}" srcOrd="10" destOrd="0" presId="urn:microsoft.com/office/officeart/2005/8/layout/process4"/>
    <dgm:cxn modelId="{16FB3C43-BAE1-4D61-9A70-A068D2F8302D}" type="presParOf" srcId="{0E3F8632-49F4-428E-8179-FE64DF9EE813}" destId="{B8AC9239-5A30-4181-9B8F-7838BB9022A2}" srcOrd="0" destOrd="0" presId="urn:microsoft.com/office/officeart/2005/8/layout/process4"/>
    <dgm:cxn modelId="{0ED40F16-5AA1-48D2-9CC0-043EAC065D70}" type="presParOf" srcId="{0E3F8632-49F4-428E-8179-FE64DF9EE813}" destId="{C1B27DDD-C911-47B9-BEE1-EEBADA172951}" srcOrd="1" destOrd="0" presId="urn:microsoft.com/office/officeart/2005/8/layout/process4"/>
    <dgm:cxn modelId="{B54CD4BC-1979-44F0-8E8A-1F4353C33C81}" type="presParOf" srcId="{0E3F8632-49F4-428E-8179-FE64DF9EE813}" destId="{1BB00D34-4E93-4FBF-8F3E-0FF8ECAC4116}" srcOrd="2" destOrd="0" presId="urn:microsoft.com/office/officeart/2005/8/layout/process4"/>
    <dgm:cxn modelId="{A917536F-BB6A-4805-A80D-0B24E4CF0C84}" type="presParOf" srcId="{1BB00D34-4E93-4FBF-8F3E-0FF8ECAC4116}" destId="{08C51CCC-3055-49D0-9FD6-BADE4977652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9BCB37-4778-41E2-94B7-02EDE90D2FA3}" type="doc">
      <dgm:prSet loTypeId="urn:microsoft.com/office/officeart/2005/8/layout/cycle6" loCatId="relationship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12425834-0F37-4213-93C4-76247992609B}">
      <dgm:prSet phldrT="[Текст]"/>
      <dgm:spPr/>
      <dgm:t>
        <a:bodyPr/>
        <a:lstStyle/>
        <a:p>
          <a:r>
            <a:rPr lang="ru-RU" dirty="0" smtClean="0"/>
            <a:t>18 выездных врачебных бригад, ЛПУ</a:t>
          </a:r>
          <a:endParaRPr lang="ru-RU" dirty="0"/>
        </a:p>
      </dgm:t>
    </dgm:pt>
    <dgm:pt modelId="{D971E9A6-580C-419A-B09B-2D903012A5A3}" type="parTrans" cxnId="{A66759C3-9EDA-429B-B2C2-56E833889D89}">
      <dgm:prSet/>
      <dgm:spPr/>
      <dgm:t>
        <a:bodyPr/>
        <a:lstStyle/>
        <a:p>
          <a:endParaRPr lang="ru-RU"/>
        </a:p>
      </dgm:t>
    </dgm:pt>
    <dgm:pt modelId="{1B33556E-CEDE-4A9B-8D81-F7C7CF796084}" type="sibTrans" cxnId="{A66759C3-9EDA-429B-B2C2-56E833889D89}">
      <dgm:prSet/>
      <dgm:spPr/>
      <dgm:t>
        <a:bodyPr/>
        <a:lstStyle/>
        <a:p>
          <a:endParaRPr lang="ru-RU"/>
        </a:p>
      </dgm:t>
    </dgm:pt>
    <dgm:pt modelId="{633A2E72-AD10-4DEC-AED8-FCFF4C8035A0}">
      <dgm:prSet phldrT="[Текст]"/>
      <dgm:spPr/>
      <dgm:t>
        <a:bodyPr/>
        <a:lstStyle/>
        <a:p>
          <a:r>
            <a:rPr lang="ru-RU" dirty="0" smtClean="0"/>
            <a:t>2 передвижных Центра Здоровья</a:t>
          </a:r>
          <a:endParaRPr lang="ru-RU" dirty="0"/>
        </a:p>
      </dgm:t>
    </dgm:pt>
    <dgm:pt modelId="{8F456242-546D-4F4C-B2DA-F5A3BA9BB75A}" type="parTrans" cxnId="{149289BA-58A8-4A0E-9319-A596D58F3D3C}">
      <dgm:prSet/>
      <dgm:spPr/>
      <dgm:t>
        <a:bodyPr/>
        <a:lstStyle/>
        <a:p>
          <a:endParaRPr lang="ru-RU"/>
        </a:p>
      </dgm:t>
    </dgm:pt>
    <dgm:pt modelId="{B03518F7-EE04-4C99-BD01-EECE8B7979AC}" type="sibTrans" cxnId="{149289BA-58A8-4A0E-9319-A596D58F3D3C}">
      <dgm:prSet/>
      <dgm:spPr/>
      <dgm:t>
        <a:bodyPr/>
        <a:lstStyle/>
        <a:p>
          <a:endParaRPr lang="ru-RU"/>
        </a:p>
      </dgm:t>
    </dgm:pt>
    <dgm:pt modelId="{D50EB30C-3A42-482C-992D-D03509F11D70}">
      <dgm:prSet phldrT="[Текст]"/>
      <dgm:spPr/>
      <dgm:t>
        <a:bodyPr/>
        <a:lstStyle/>
        <a:p>
          <a:r>
            <a:rPr lang="ru-RU" dirty="0" smtClean="0"/>
            <a:t>ТЕПЛОХОД «ПИРОГОВ»</a:t>
          </a:r>
          <a:endParaRPr lang="ru-RU" dirty="0"/>
        </a:p>
      </dgm:t>
    </dgm:pt>
    <dgm:pt modelId="{F37E3A20-CB62-4536-A365-9BBCD543724B}" type="parTrans" cxnId="{CBBCC689-E19F-42B6-A6F6-6119BBBABF06}">
      <dgm:prSet/>
      <dgm:spPr/>
      <dgm:t>
        <a:bodyPr/>
        <a:lstStyle/>
        <a:p>
          <a:endParaRPr lang="ru-RU"/>
        </a:p>
      </dgm:t>
    </dgm:pt>
    <dgm:pt modelId="{D9BC1BCD-27ED-4067-B527-A49695D80D15}" type="sibTrans" cxnId="{CBBCC689-E19F-42B6-A6F6-6119BBBABF06}">
      <dgm:prSet/>
      <dgm:spPr/>
      <dgm:t>
        <a:bodyPr/>
        <a:lstStyle/>
        <a:p>
          <a:endParaRPr lang="ru-RU"/>
        </a:p>
      </dgm:t>
    </dgm:pt>
    <dgm:pt modelId="{76C843BE-BCDA-4113-B517-36374068C653}">
      <dgm:prSet phldrT="[Текст]"/>
      <dgm:spPr/>
      <dgm:t>
        <a:bodyPr/>
        <a:lstStyle/>
        <a:p>
          <a:r>
            <a:rPr lang="ru-RU" dirty="0" smtClean="0"/>
            <a:t>6 мобильных диагностических комплексов на базе «КАМАЗ»</a:t>
          </a:r>
          <a:endParaRPr lang="ru-RU" dirty="0"/>
        </a:p>
      </dgm:t>
    </dgm:pt>
    <dgm:pt modelId="{5F252BF4-D75E-4A06-A98E-C4CF78B55F0E}" type="parTrans" cxnId="{2256F29D-6AB3-434E-AA4E-ADAE9CAF35AF}">
      <dgm:prSet/>
      <dgm:spPr/>
      <dgm:t>
        <a:bodyPr/>
        <a:lstStyle/>
        <a:p>
          <a:endParaRPr lang="ru-RU"/>
        </a:p>
      </dgm:t>
    </dgm:pt>
    <dgm:pt modelId="{94F65242-FC18-4BD0-A56D-7F3C498F8782}" type="sibTrans" cxnId="{2256F29D-6AB3-434E-AA4E-ADAE9CAF35AF}">
      <dgm:prSet/>
      <dgm:spPr/>
      <dgm:t>
        <a:bodyPr/>
        <a:lstStyle/>
        <a:p>
          <a:endParaRPr lang="ru-RU"/>
        </a:p>
      </dgm:t>
    </dgm:pt>
    <dgm:pt modelId="{773E9756-2B17-49A5-938C-49D4A2F1D950}" type="pres">
      <dgm:prSet presAssocID="{DE9BCB37-4778-41E2-94B7-02EDE90D2FA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4CE442-8FAE-4A40-8BD1-87F2EB2A4747}" type="pres">
      <dgm:prSet presAssocID="{12425834-0F37-4213-93C4-76247992609B}" presName="node" presStyleLbl="node1" presStyleIdx="0" presStyleCnt="4" custScaleX="1755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1FCD7C-0C48-4061-934C-402176E61E12}" type="pres">
      <dgm:prSet presAssocID="{12425834-0F37-4213-93C4-76247992609B}" presName="spNode" presStyleCnt="0"/>
      <dgm:spPr/>
    </dgm:pt>
    <dgm:pt modelId="{8A9A714E-2B9F-4F60-B733-90D98C179B75}" type="pres">
      <dgm:prSet presAssocID="{1B33556E-CEDE-4A9B-8D81-F7C7CF796084}" presName="sibTrans" presStyleLbl="sibTrans1D1" presStyleIdx="0" presStyleCnt="4"/>
      <dgm:spPr/>
      <dgm:t>
        <a:bodyPr/>
        <a:lstStyle/>
        <a:p>
          <a:endParaRPr lang="ru-RU"/>
        </a:p>
      </dgm:t>
    </dgm:pt>
    <dgm:pt modelId="{70467DD0-7886-442B-AB0E-E1933CBDE07B}" type="pres">
      <dgm:prSet presAssocID="{633A2E72-AD10-4DEC-AED8-FCFF4C8035A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239BFD-5157-4E6D-8412-BC21B440604B}" type="pres">
      <dgm:prSet presAssocID="{633A2E72-AD10-4DEC-AED8-FCFF4C8035A0}" presName="spNode" presStyleCnt="0"/>
      <dgm:spPr/>
    </dgm:pt>
    <dgm:pt modelId="{3B151E91-4A14-487C-88AF-819E85288599}" type="pres">
      <dgm:prSet presAssocID="{B03518F7-EE04-4C99-BD01-EECE8B7979AC}" presName="sibTrans" presStyleLbl="sibTrans1D1" presStyleIdx="1" presStyleCnt="4"/>
      <dgm:spPr/>
      <dgm:t>
        <a:bodyPr/>
        <a:lstStyle/>
        <a:p>
          <a:endParaRPr lang="ru-RU"/>
        </a:p>
      </dgm:t>
    </dgm:pt>
    <dgm:pt modelId="{D218F29C-3E61-49E2-8B33-ABD94C9BD804}" type="pres">
      <dgm:prSet presAssocID="{D50EB30C-3A42-482C-992D-D03509F11D7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CBDEF8-16A4-490E-BD3E-E01F9B35816E}" type="pres">
      <dgm:prSet presAssocID="{D50EB30C-3A42-482C-992D-D03509F11D70}" presName="spNode" presStyleCnt="0"/>
      <dgm:spPr/>
    </dgm:pt>
    <dgm:pt modelId="{6D0E8D12-2728-47AC-8C0E-825289EC9FA8}" type="pres">
      <dgm:prSet presAssocID="{D9BC1BCD-27ED-4067-B527-A49695D80D15}" presName="sibTrans" presStyleLbl="sibTrans1D1" presStyleIdx="2" presStyleCnt="4"/>
      <dgm:spPr/>
      <dgm:t>
        <a:bodyPr/>
        <a:lstStyle/>
        <a:p>
          <a:endParaRPr lang="ru-RU"/>
        </a:p>
      </dgm:t>
    </dgm:pt>
    <dgm:pt modelId="{96DFD814-7C20-46B5-8444-984B6528595B}" type="pres">
      <dgm:prSet presAssocID="{76C843BE-BCDA-4113-B517-36374068C65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5AF5B7-01CA-49F4-B1D0-A24CCB905A7C}" type="pres">
      <dgm:prSet presAssocID="{76C843BE-BCDA-4113-B517-36374068C653}" presName="spNode" presStyleCnt="0"/>
      <dgm:spPr/>
    </dgm:pt>
    <dgm:pt modelId="{B7CE8139-69CC-497F-BF5B-34D985B39A9D}" type="pres">
      <dgm:prSet presAssocID="{94F65242-FC18-4BD0-A56D-7F3C498F8782}" presName="sibTrans" presStyleLbl="sibTrans1D1" presStyleIdx="3" presStyleCnt="4"/>
      <dgm:spPr/>
      <dgm:t>
        <a:bodyPr/>
        <a:lstStyle/>
        <a:p>
          <a:endParaRPr lang="ru-RU"/>
        </a:p>
      </dgm:t>
    </dgm:pt>
  </dgm:ptLst>
  <dgm:cxnLst>
    <dgm:cxn modelId="{44571268-745C-42AC-8968-92D7EF24B20E}" type="presOf" srcId="{1B33556E-CEDE-4A9B-8D81-F7C7CF796084}" destId="{8A9A714E-2B9F-4F60-B733-90D98C179B75}" srcOrd="0" destOrd="0" presId="urn:microsoft.com/office/officeart/2005/8/layout/cycle6"/>
    <dgm:cxn modelId="{2256F29D-6AB3-434E-AA4E-ADAE9CAF35AF}" srcId="{DE9BCB37-4778-41E2-94B7-02EDE90D2FA3}" destId="{76C843BE-BCDA-4113-B517-36374068C653}" srcOrd="3" destOrd="0" parTransId="{5F252BF4-D75E-4A06-A98E-C4CF78B55F0E}" sibTransId="{94F65242-FC18-4BD0-A56D-7F3C498F8782}"/>
    <dgm:cxn modelId="{A66759C3-9EDA-429B-B2C2-56E833889D89}" srcId="{DE9BCB37-4778-41E2-94B7-02EDE90D2FA3}" destId="{12425834-0F37-4213-93C4-76247992609B}" srcOrd="0" destOrd="0" parTransId="{D971E9A6-580C-419A-B09B-2D903012A5A3}" sibTransId="{1B33556E-CEDE-4A9B-8D81-F7C7CF796084}"/>
    <dgm:cxn modelId="{419CD116-7D7B-47EC-8363-FCECFFF7FB68}" type="presOf" srcId="{D50EB30C-3A42-482C-992D-D03509F11D70}" destId="{D218F29C-3E61-49E2-8B33-ABD94C9BD804}" srcOrd="0" destOrd="0" presId="urn:microsoft.com/office/officeart/2005/8/layout/cycle6"/>
    <dgm:cxn modelId="{0EA4A517-D52D-4C04-A126-B5827FD50F83}" type="presOf" srcId="{DE9BCB37-4778-41E2-94B7-02EDE90D2FA3}" destId="{773E9756-2B17-49A5-938C-49D4A2F1D950}" srcOrd="0" destOrd="0" presId="urn:microsoft.com/office/officeart/2005/8/layout/cycle6"/>
    <dgm:cxn modelId="{0FBA64CB-1F50-4664-B8FE-F3392960970D}" type="presOf" srcId="{76C843BE-BCDA-4113-B517-36374068C653}" destId="{96DFD814-7C20-46B5-8444-984B6528595B}" srcOrd="0" destOrd="0" presId="urn:microsoft.com/office/officeart/2005/8/layout/cycle6"/>
    <dgm:cxn modelId="{EDE71A93-434F-40BC-981A-969EFAF48D78}" type="presOf" srcId="{94F65242-FC18-4BD0-A56D-7F3C498F8782}" destId="{B7CE8139-69CC-497F-BF5B-34D985B39A9D}" srcOrd="0" destOrd="0" presId="urn:microsoft.com/office/officeart/2005/8/layout/cycle6"/>
    <dgm:cxn modelId="{C51BA137-5FD5-433C-80F8-DEE5FC0DE6FE}" type="presOf" srcId="{B03518F7-EE04-4C99-BD01-EECE8B7979AC}" destId="{3B151E91-4A14-487C-88AF-819E85288599}" srcOrd="0" destOrd="0" presId="urn:microsoft.com/office/officeart/2005/8/layout/cycle6"/>
    <dgm:cxn modelId="{A421AD88-4343-4763-838A-E33D63EB5FB8}" type="presOf" srcId="{D9BC1BCD-27ED-4067-B527-A49695D80D15}" destId="{6D0E8D12-2728-47AC-8C0E-825289EC9FA8}" srcOrd="0" destOrd="0" presId="urn:microsoft.com/office/officeart/2005/8/layout/cycle6"/>
    <dgm:cxn modelId="{CBBCC689-E19F-42B6-A6F6-6119BBBABF06}" srcId="{DE9BCB37-4778-41E2-94B7-02EDE90D2FA3}" destId="{D50EB30C-3A42-482C-992D-D03509F11D70}" srcOrd="2" destOrd="0" parTransId="{F37E3A20-CB62-4536-A365-9BBCD543724B}" sibTransId="{D9BC1BCD-27ED-4067-B527-A49695D80D15}"/>
    <dgm:cxn modelId="{D3056D1B-82D4-4B08-9AF2-D29E7403BFBA}" type="presOf" srcId="{633A2E72-AD10-4DEC-AED8-FCFF4C8035A0}" destId="{70467DD0-7886-442B-AB0E-E1933CBDE07B}" srcOrd="0" destOrd="0" presId="urn:microsoft.com/office/officeart/2005/8/layout/cycle6"/>
    <dgm:cxn modelId="{CD6E5FB1-1270-40FE-A4F3-F77E85D407B6}" type="presOf" srcId="{12425834-0F37-4213-93C4-76247992609B}" destId="{5B4CE442-8FAE-4A40-8BD1-87F2EB2A4747}" srcOrd="0" destOrd="0" presId="urn:microsoft.com/office/officeart/2005/8/layout/cycle6"/>
    <dgm:cxn modelId="{149289BA-58A8-4A0E-9319-A596D58F3D3C}" srcId="{DE9BCB37-4778-41E2-94B7-02EDE90D2FA3}" destId="{633A2E72-AD10-4DEC-AED8-FCFF4C8035A0}" srcOrd="1" destOrd="0" parTransId="{8F456242-546D-4F4C-B2DA-F5A3BA9BB75A}" sibTransId="{B03518F7-EE04-4C99-BD01-EECE8B7979AC}"/>
    <dgm:cxn modelId="{A11D2527-122D-48DA-8F77-528488E5A234}" type="presParOf" srcId="{773E9756-2B17-49A5-938C-49D4A2F1D950}" destId="{5B4CE442-8FAE-4A40-8BD1-87F2EB2A4747}" srcOrd="0" destOrd="0" presId="urn:microsoft.com/office/officeart/2005/8/layout/cycle6"/>
    <dgm:cxn modelId="{C15B607C-9793-4FB6-95A6-355DB3154CF9}" type="presParOf" srcId="{773E9756-2B17-49A5-938C-49D4A2F1D950}" destId="{DE1FCD7C-0C48-4061-934C-402176E61E12}" srcOrd="1" destOrd="0" presId="urn:microsoft.com/office/officeart/2005/8/layout/cycle6"/>
    <dgm:cxn modelId="{10A0EEC1-B8C0-4924-A801-D69578310BCF}" type="presParOf" srcId="{773E9756-2B17-49A5-938C-49D4A2F1D950}" destId="{8A9A714E-2B9F-4F60-B733-90D98C179B75}" srcOrd="2" destOrd="0" presId="urn:microsoft.com/office/officeart/2005/8/layout/cycle6"/>
    <dgm:cxn modelId="{669C3B61-64C5-44B9-AA73-E59B4CCABC3B}" type="presParOf" srcId="{773E9756-2B17-49A5-938C-49D4A2F1D950}" destId="{70467DD0-7886-442B-AB0E-E1933CBDE07B}" srcOrd="3" destOrd="0" presId="urn:microsoft.com/office/officeart/2005/8/layout/cycle6"/>
    <dgm:cxn modelId="{9A07FE54-80FA-4E0F-A61F-1D1720F32ECF}" type="presParOf" srcId="{773E9756-2B17-49A5-938C-49D4A2F1D950}" destId="{CB239BFD-5157-4E6D-8412-BC21B440604B}" srcOrd="4" destOrd="0" presId="urn:microsoft.com/office/officeart/2005/8/layout/cycle6"/>
    <dgm:cxn modelId="{DFB453D0-936E-4866-A645-6817168314C6}" type="presParOf" srcId="{773E9756-2B17-49A5-938C-49D4A2F1D950}" destId="{3B151E91-4A14-487C-88AF-819E85288599}" srcOrd="5" destOrd="0" presId="urn:microsoft.com/office/officeart/2005/8/layout/cycle6"/>
    <dgm:cxn modelId="{E24E28C1-DC5A-478F-9E01-3B67FFF25DC9}" type="presParOf" srcId="{773E9756-2B17-49A5-938C-49D4A2F1D950}" destId="{D218F29C-3E61-49E2-8B33-ABD94C9BD804}" srcOrd="6" destOrd="0" presId="urn:microsoft.com/office/officeart/2005/8/layout/cycle6"/>
    <dgm:cxn modelId="{8D67237C-9806-4E53-8F04-023E1724078F}" type="presParOf" srcId="{773E9756-2B17-49A5-938C-49D4A2F1D950}" destId="{3ECBDEF8-16A4-490E-BD3E-E01F9B35816E}" srcOrd="7" destOrd="0" presId="urn:microsoft.com/office/officeart/2005/8/layout/cycle6"/>
    <dgm:cxn modelId="{07406013-3D49-4271-804E-529CE59407CC}" type="presParOf" srcId="{773E9756-2B17-49A5-938C-49D4A2F1D950}" destId="{6D0E8D12-2728-47AC-8C0E-825289EC9FA8}" srcOrd="8" destOrd="0" presId="urn:microsoft.com/office/officeart/2005/8/layout/cycle6"/>
    <dgm:cxn modelId="{24BBFBE2-AE44-4024-A81B-9620632744C2}" type="presParOf" srcId="{773E9756-2B17-49A5-938C-49D4A2F1D950}" destId="{96DFD814-7C20-46B5-8444-984B6528595B}" srcOrd="9" destOrd="0" presId="urn:microsoft.com/office/officeart/2005/8/layout/cycle6"/>
    <dgm:cxn modelId="{C78FF02A-7404-4ABC-9B00-1365DA1FF72D}" type="presParOf" srcId="{773E9756-2B17-49A5-938C-49D4A2F1D950}" destId="{B85AF5B7-01CA-49F4-B1D0-A24CCB905A7C}" srcOrd="10" destOrd="0" presId="urn:microsoft.com/office/officeart/2005/8/layout/cycle6"/>
    <dgm:cxn modelId="{C93E8002-B520-4FF2-9644-4F88601CA438}" type="presParOf" srcId="{773E9756-2B17-49A5-938C-49D4A2F1D950}" destId="{B7CE8139-69CC-497F-BF5B-34D985B39A9D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98A10C7-CCEE-47B5-B2F2-D136E857F702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65244B-28D4-4D35-A8E5-6C48EB4AF744}">
      <dgm:prSet phldrT="[Текст]"/>
      <dgm:spPr/>
      <dgm:t>
        <a:bodyPr/>
        <a:lstStyle/>
        <a:p>
          <a:r>
            <a:rPr lang="ru-RU" dirty="0" smtClean="0"/>
            <a:t>Сельский житель</a:t>
          </a:r>
          <a:endParaRPr lang="ru-RU" dirty="0"/>
        </a:p>
      </dgm:t>
    </dgm:pt>
    <dgm:pt modelId="{F083668A-4047-43AC-BBFA-B7076DEDC7B2}" type="parTrans" cxnId="{16A681C2-0AD5-445C-B5F2-0891CE3825DB}">
      <dgm:prSet/>
      <dgm:spPr/>
      <dgm:t>
        <a:bodyPr/>
        <a:lstStyle/>
        <a:p>
          <a:endParaRPr lang="ru-RU"/>
        </a:p>
      </dgm:t>
    </dgm:pt>
    <dgm:pt modelId="{7715AE15-520C-4807-8205-A08287176EF5}" type="sibTrans" cxnId="{16A681C2-0AD5-445C-B5F2-0891CE3825DB}">
      <dgm:prSet/>
      <dgm:spPr/>
      <dgm:t>
        <a:bodyPr/>
        <a:lstStyle/>
        <a:p>
          <a:endParaRPr lang="ru-RU"/>
        </a:p>
      </dgm:t>
    </dgm:pt>
    <dgm:pt modelId="{BFBDE1D8-E905-43E3-AB0C-23DC39CD2174}">
      <dgm:prSet phldrT="[Текст]"/>
      <dgm:spPr/>
      <dgm:t>
        <a:bodyPr/>
        <a:lstStyle/>
        <a:p>
          <a:r>
            <a:rPr lang="ru-RU" dirty="0" smtClean="0"/>
            <a:t>ФАП</a:t>
          </a:r>
          <a:endParaRPr lang="ru-RU" dirty="0"/>
        </a:p>
      </dgm:t>
    </dgm:pt>
    <dgm:pt modelId="{56ACF611-48DA-4B89-A5BF-1E3ACF209847}" type="parTrans" cxnId="{B4EB61DC-8268-417F-A7B4-4A1BEA8626BA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ru-RU"/>
        </a:p>
      </dgm:t>
    </dgm:pt>
    <dgm:pt modelId="{AF4150CF-FC46-4FCB-9B50-2D3EAD4736C9}" type="sibTrans" cxnId="{B4EB61DC-8268-417F-A7B4-4A1BEA8626BA}">
      <dgm:prSet/>
      <dgm:spPr/>
      <dgm:t>
        <a:bodyPr/>
        <a:lstStyle/>
        <a:p>
          <a:endParaRPr lang="ru-RU"/>
        </a:p>
      </dgm:t>
    </dgm:pt>
    <dgm:pt modelId="{C59B6FEC-65FD-496A-85D9-8740CE35D63F}">
      <dgm:prSet phldrT="[Текст]"/>
      <dgm:spPr/>
      <dgm:t>
        <a:bodyPr/>
        <a:lstStyle/>
        <a:p>
          <a:r>
            <a:rPr lang="ru-RU" dirty="0" smtClean="0"/>
            <a:t>Амбулатория</a:t>
          </a:r>
          <a:endParaRPr lang="ru-RU" dirty="0"/>
        </a:p>
      </dgm:t>
    </dgm:pt>
    <dgm:pt modelId="{D98A0B1D-72FC-43D8-B06B-19BF11355741}" type="parTrans" cxnId="{AB6A44D6-2224-4A4E-961E-AAD3C279BA63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ru-RU"/>
        </a:p>
      </dgm:t>
    </dgm:pt>
    <dgm:pt modelId="{5B7E7413-3AC7-4EAE-81C1-90F7BAE5D886}" type="sibTrans" cxnId="{AB6A44D6-2224-4A4E-961E-AAD3C279BA63}">
      <dgm:prSet/>
      <dgm:spPr/>
      <dgm:t>
        <a:bodyPr/>
        <a:lstStyle/>
        <a:p>
          <a:endParaRPr lang="ru-RU"/>
        </a:p>
      </dgm:t>
    </dgm:pt>
    <dgm:pt modelId="{333DFE56-7AE0-48C3-B44D-FEED22EF7697}">
      <dgm:prSet phldrT="[Текст]" custT="1"/>
      <dgm:spPr/>
      <dgm:t>
        <a:bodyPr/>
        <a:lstStyle/>
        <a:p>
          <a:r>
            <a:rPr lang="ru-RU" sz="1400" dirty="0" smtClean="0"/>
            <a:t>Выездные бригады ОУ</a:t>
          </a:r>
          <a:endParaRPr lang="ru-RU" sz="1400" dirty="0"/>
        </a:p>
      </dgm:t>
    </dgm:pt>
    <dgm:pt modelId="{D50FBA5E-8C98-4AC4-A6C3-8293F867D549}" type="parTrans" cxnId="{D81D9205-19DE-48AF-BC86-122A59A33C81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ru-RU"/>
        </a:p>
      </dgm:t>
    </dgm:pt>
    <dgm:pt modelId="{E10CC964-779B-436C-9312-DA74F02C2891}" type="sibTrans" cxnId="{D81D9205-19DE-48AF-BC86-122A59A33C81}">
      <dgm:prSet/>
      <dgm:spPr/>
      <dgm:t>
        <a:bodyPr/>
        <a:lstStyle/>
        <a:p>
          <a:endParaRPr lang="ru-RU"/>
        </a:p>
      </dgm:t>
    </dgm:pt>
    <dgm:pt modelId="{2433683E-8C40-4B72-B860-A01B49BE86CC}">
      <dgm:prSet phldrT="[Текст]"/>
      <dgm:spPr/>
      <dgm:t>
        <a:bodyPr/>
        <a:lstStyle/>
        <a:p>
          <a:r>
            <a:rPr lang="ru-RU" dirty="0" smtClean="0"/>
            <a:t>Выездные бригады ЛПУ</a:t>
          </a:r>
          <a:endParaRPr lang="ru-RU" dirty="0"/>
        </a:p>
      </dgm:t>
    </dgm:pt>
    <dgm:pt modelId="{8D78E76E-FDC0-47B7-9415-D74BF3E46AF1}" type="parTrans" cxnId="{72B356B3-29B3-40EC-9280-EF0F4C8184E3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ru-RU"/>
        </a:p>
      </dgm:t>
    </dgm:pt>
    <dgm:pt modelId="{5D82A854-4A6D-4BF2-A33C-903A9855B3CA}" type="sibTrans" cxnId="{72B356B3-29B3-40EC-9280-EF0F4C8184E3}">
      <dgm:prSet/>
      <dgm:spPr/>
      <dgm:t>
        <a:bodyPr/>
        <a:lstStyle/>
        <a:p>
          <a:endParaRPr lang="ru-RU"/>
        </a:p>
      </dgm:t>
    </dgm:pt>
    <dgm:pt modelId="{248661DE-62FE-41F3-BF47-34644A1366F8}">
      <dgm:prSet phldrT="[Текст]"/>
      <dgm:spPr/>
      <dgm:t>
        <a:bodyPr/>
        <a:lstStyle/>
        <a:p>
          <a:r>
            <a:rPr lang="ru-RU" dirty="0" err="1" smtClean="0"/>
            <a:t>Санавиация</a:t>
          </a:r>
          <a:endParaRPr lang="ru-RU" dirty="0"/>
        </a:p>
      </dgm:t>
    </dgm:pt>
    <dgm:pt modelId="{1E449FB1-9AF4-4558-8066-E3CF1D7C79FE}" type="parTrans" cxnId="{2BC45244-3B1A-4464-B3AD-1B0AAD25BA8F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ru-RU"/>
        </a:p>
      </dgm:t>
    </dgm:pt>
    <dgm:pt modelId="{7D739D97-DC9F-496A-AB60-5E8E217EEC48}" type="sibTrans" cxnId="{2BC45244-3B1A-4464-B3AD-1B0AAD25BA8F}">
      <dgm:prSet/>
      <dgm:spPr/>
      <dgm:t>
        <a:bodyPr/>
        <a:lstStyle/>
        <a:p>
          <a:endParaRPr lang="ru-RU"/>
        </a:p>
      </dgm:t>
    </dgm:pt>
    <dgm:pt modelId="{F996908B-BDF0-4096-B8E6-EA4AD71479CB}">
      <dgm:prSet phldrT="[Текст]"/>
      <dgm:spPr/>
      <dgm:t>
        <a:bodyPr/>
        <a:lstStyle/>
        <a:p>
          <a:r>
            <a:rPr lang="ru-RU" dirty="0" smtClean="0"/>
            <a:t>ЦРБ</a:t>
          </a:r>
          <a:endParaRPr lang="ru-RU" dirty="0"/>
        </a:p>
      </dgm:t>
    </dgm:pt>
    <dgm:pt modelId="{D8AAC5D7-E962-4CBC-901E-14B22449C67A}" type="parTrans" cxnId="{6CE5827A-EEBE-4607-9889-C34E6FCB1867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ru-RU"/>
        </a:p>
      </dgm:t>
    </dgm:pt>
    <dgm:pt modelId="{464A1264-8656-46C6-A408-FAC929865A36}" type="sibTrans" cxnId="{6CE5827A-EEBE-4607-9889-C34E6FCB1867}">
      <dgm:prSet/>
      <dgm:spPr/>
      <dgm:t>
        <a:bodyPr/>
        <a:lstStyle/>
        <a:p>
          <a:endParaRPr lang="ru-RU"/>
        </a:p>
      </dgm:t>
    </dgm:pt>
    <dgm:pt modelId="{B25D99F0-DFD0-4DB7-B17A-1ECFE8D80278}">
      <dgm:prSet phldrT="[Текст]"/>
      <dgm:spPr/>
      <dgm:t>
        <a:bodyPr/>
        <a:lstStyle/>
        <a:p>
          <a:r>
            <a:rPr lang="ru-RU" dirty="0" err="1" smtClean="0"/>
            <a:t>Телемедицинские</a:t>
          </a:r>
          <a:r>
            <a:rPr lang="ru-RU" dirty="0" smtClean="0"/>
            <a:t> консультации</a:t>
          </a:r>
          <a:endParaRPr lang="ru-RU" dirty="0"/>
        </a:p>
      </dgm:t>
    </dgm:pt>
    <dgm:pt modelId="{3D2861F6-C80E-4B37-B54A-2CC92A1C9602}" type="parTrans" cxnId="{D46D479B-CFAA-4399-AEE7-CE9B9FB4A274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ru-RU"/>
        </a:p>
      </dgm:t>
    </dgm:pt>
    <dgm:pt modelId="{10C47485-0D2C-4BBB-8B71-94061A67283E}" type="sibTrans" cxnId="{D46D479B-CFAA-4399-AEE7-CE9B9FB4A274}">
      <dgm:prSet/>
      <dgm:spPr/>
      <dgm:t>
        <a:bodyPr/>
        <a:lstStyle/>
        <a:p>
          <a:endParaRPr lang="ru-RU"/>
        </a:p>
      </dgm:t>
    </dgm:pt>
    <dgm:pt modelId="{A6010760-5B37-4354-8341-4D1818C9CF86}">
      <dgm:prSet phldrT="[Текст]"/>
      <dgm:spPr/>
      <dgm:t>
        <a:bodyPr/>
        <a:lstStyle/>
        <a:p>
          <a:r>
            <a:rPr lang="ru-RU" dirty="0" smtClean="0"/>
            <a:t>Городская больница</a:t>
          </a:r>
          <a:endParaRPr lang="ru-RU" dirty="0"/>
        </a:p>
      </dgm:t>
    </dgm:pt>
    <dgm:pt modelId="{497DC727-4E4C-4F14-B7A5-3B76A47D43BB}" type="parTrans" cxnId="{3B28C9E2-C781-465D-B731-15751BC1F21E}">
      <dgm:prSet/>
      <dgm:spPr>
        <a:solidFill>
          <a:schemeClr val="bg1">
            <a:lumMod val="65000"/>
            <a:alpha val="0"/>
          </a:schemeClr>
        </a:solidFill>
      </dgm:spPr>
      <dgm:t>
        <a:bodyPr/>
        <a:lstStyle/>
        <a:p>
          <a:endParaRPr lang="ru-RU"/>
        </a:p>
      </dgm:t>
    </dgm:pt>
    <dgm:pt modelId="{F2976E95-0E35-4820-A6E6-DA1B1D5CA71A}" type="sibTrans" cxnId="{3B28C9E2-C781-465D-B731-15751BC1F21E}">
      <dgm:prSet/>
      <dgm:spPr/>
      <dgm:t>
        <a:bodyPr/>
        <a:lstStyle/>
        <a:p>
          <a:endParaRPr lang="ru-RU"/>
        </a:p>
      </dgm:t>
    </dgm:pt>
    <dgm:pt modelId="{8E535C96-4802-4765-A3D1-D795589BCCB1}">
      <dgm:prSet phldrT="[Текст]"/>
      <dgm:spPr/>
      <dgm:t>
        <a:bodyPr/>
        <a:lstStyle/>
        <a:p>
          <a:r>
            <a:rPr lang="ru-RU" dirty="0" smtClean="0"/>
            <a:t>Окружная больница</a:t>
          </a:r>
          <a:endParaRPr lang="ru-RU" dirty="0"/>
        </a:p>
      </dgm:t>
    </dgm:pt>
    <dgm:pt modelId="{A3F4FAFA-F105-4977-AA23-5DE458CD74D3}" type="parTrans" cxnId="{A1F1CE59-5F6D-4D90-B16F-00BD4247CC80}">
      <dgm:prSet/>
      <dgm:spPr>
        <a:solidFill>
          <a:schemeClr val="bg1">
            <a:lumMod val="65000"/>
            <a:alpha val="0"/>
          </a:schemeClr>
        </a:solidFill>
      </dgm:spPr>
      <dgm:t>
        <a:bodyPr/>
        <a:lstStyle/>
        <a:p>
          <a:endParaRPr lang="ru-RU"/>
        </a:p>
      </dgm:t>
    </dgm:pt>
    <dgm:pt modelId="{EDDC6B04-8AFF-499A-AB1F-32455BC389E4}" type="sibTrans" cxnId="{A1F1CE59-5F6D-4D90-B16F-00BD4247CC80}">
      <dgm:prSet/>
      <dgm:spPr/>
      <dgm:t>
        <a:bodyPr/>
        <a:lstStyle/>
        <a:p>
          <a:endParaRPr lang="ru-RU"/>
        </a:p>
      </dgm:t>
    </dgm:pt>
    <dgm:pt modelId="{175197C6-3C76-4246-912B-CCFA296DF62F}">
      <dgm:prSet/>
      <dgm:spPr/>
      <dgm:t>
        <a:bodyPr/>
        <a:lstStyle/>
        <a:p>
          <a:endParaRPr lang="ru-RU"/>
        </a:p>
      </dgm:t>
    </dgm:pt>
    <dgm:pt modelId="{98935E1B-0336-4D18-ADB3-BF6E8CC90AE0}" type="parTrans" cxnId="{119F61A0-1C70-43C4-A151-49BF596794FC}">
      <dgm:prSet/>
      <dgm:spPr/>
      <dgm:t>
        <a:bodyPr/>
        <a:lstStyle/>
        <a:p>
          <a:endParaRPr lang="ru-RU"/>
        </a:p>
      </dgm:t>
    </dgm:pt>
    <dgm:pt modelId="{1F61297E-634E-432E-A2CC-1DAA3E4F3C38}" type="sibTrans" cxnId="{119F61A0-1C70-43C4-A151-49BF596794FC}">
      <dgm:prSet/>
      <dgm:spPr/>
      <dgm:t>
        <a:bodyPr/>
        <a:lstStyle/>
        <a:p>
          <a:endParaRPr lang="ru-RU"/>
        </a:p>
      </dgm:t>
    </dgm:pt>
    <dgm:pt modelId="{FDD9863A-5DB6-4873-81A7-93036B381305}">
      <dgm:prSet/>
      <dgm:spPr/>
      <dgm:t>
        <a:bodyPr/>
        <a:lstStyle/>
        <a:p>
          <a:endParaRPr lang="ru-RU"/>
        </a:p>
      </dgm:t>
    </dgm:pt>
    <dgm:pt modelId="{AD9DF700-D040-4F37-9D58-7969635CA713}" type="parTrans" cxnId="{8437E8B8-329D-41C0-B16E-BE2951CB81F8}">
      <dgm:prSet/>
      <dgm:spPr/>
      <dgm:t>
        <a:bodyPr/>
        <a:lstStyle/>
        <a:p>
          <a:endParaRPr lang="ru-RU"/>
        </a:p>
      </dgm:t>
    </dgm:pt>
    <dgm:pt modelId="{669A00E9-B392-451D-BDBF-DC3D0ACB3AF2}" type="sibTrans" cxnId="{8437E8B8-329D-41C0-B16E-BE2951CB81F8}">
      <dgm:prSet/>
      <dgm:spPr/>
      <dgm:t>
        <a:bodyPr/>
        <a:lstStyle/>
        <a:p>
          <a:endParaRPr lang="ru-RU"/>
        </a:p>
      </dgm:t>
    </dgm:pt>
    <dgm:pt modelId="{BD3FE2B5-F3AB-4D1A-83A1-9577287070C1}" type="pres">
      <dgm:prSet presAssocID="{B98A10C7-CCEE-47B5-B2F2-D136E857F70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1F6A69-345A-479D-9C18-FC9D375B7123}" type="pres">
      <dgm:prSet presAssocID="{6E65244B-28D4-4D35-A8E5-6C48EB4AF744}" presName="centerShape" presStyleLbl="node0" presStyleIdx="0" presStyleCnt="1"/>
      <dgm:spPr/>
      <dgm:t>
        <a:bodyPr/>
        <a:lstStyle/>
        <a:p>
          <a:endParaRPr lang="ru-RU"/>
        </a:p>
      </dgm:t>
    </dgm:pt>
    <dgm:pt modelId="{3E7C507C-9D97-4E20-9B7E-C3FAE42314D9}" type="pres">
      <dgm:prSet presAssocID="{56ACF611-48DA-4B89-A5BF-1E3ACF209847}" presName="parTrans" presStyleLbl="sibTrans2D1" presStyleIdx="0" presStyleCnt="9"/>
      <dgm:spPr/>
      <dgm:t>
        <a:bodyPr/>
        <a:lstStyle/>
        <a:p>
          <a:endParaRPr lang="ru-RU"/>
        </a:p>
      </dgm:t>
    </dgm:pt>
    <dgm:pt modelId="{0A2BA7FE-1A51-44C8-92BC-1A51EB1907AC}" type="pres">
      <dgm:prSet presAssocID="{56ACF611-48DA-4B89-A5BF-1E3ACF209847}" presName="connectorText" presStyleLbl="sibTrans2D1" presStyleIdx="0" presStyleCnt="9"/>
      <dgm:spPr/>
      <dgm:t>
        <a:bodyPr/>
        <a:lstStyle/>
        <a:p>
          <a:endParaRPr lang="ru-RU"/>
        </a:p>
      </dgm:t>
    </dgm:pt>
    <dgm:pt modelId="{BD747F07-7170-46AD-BB7B-0B6A44275A9A}" type="pres">
      <dgm:prSet presAssocID="{BFBDE1D8-E905-43E3-AB0C-23DC39CD2174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1A08EB-0B89-47A3-A791-2A892198978B}" type="pres">
      <dgm:prSet presAssocID="{D98A0B1D-72FC-43D8-B06B-19BF11355741}" presName="parTrans" presStyleLbl="sibTrans2D1" presStyleIdx="1" presStyleCnt="9"/>
      <dgm:spPr/>
      <dgm:t>
        <a:bodyPr/>
        <a:lstStyle/>
        <a:p>
          <a:endParaRPr lang="ru-RU"/>
        </a:p>
      </dgm:t>
    </dgm:pt>
    <dgm:pt modelId="{6B857D42-F894-4B66-97D2-03F56B5AE644}" type="pres">
      <dgm:prSet presAssocID="{D98A0B1D-72FC-43D8-B06B-19BF11355741}" presName="connectorText" presStyleLbl="sibTrans2D1" presStyleIdx="1" presStyleCnt="9"/>
      <dgm:spPr/>
      <dgm:t>
        <a:bodyPr/>
        <a:lstStyle/>
        <a:p>
          <a:endParaRPr lang="ru-RU"/>
        </a:p>
      </dgm:t>
    </dgm:pt>
    <dgm:pt modelId="{476FC0FC-9E3D-4DD7-89EB-9ACF1023D4ED}" type="pres">
      <dgm:prSet presAssocID="{C59B6FEC-65FD-496A-85D9-8740CE35D63F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8DECA3-A727-497F-8F60-FBA10C08CE85}" type="pres">
      <dgm:prSet presAssocID="{D8AAC5D7-E962-4CBC-901E-14B22449C67A}" presName="parTrans" presStyleLbl="sibTrans2D1" presStyleIdx="2" presStyleCnt="9"/>
      <dgm:spPr/>
      <dgm:t>
        <a:bodyPr/>
        <a:lstStyle/>
        <a:p>
          <a:endParaRPr lang="ru-RU"/>
        </a:p>
      </dgm:t>
    </dgm:pt>
    <dgm:pt modelId="{0B4FE956-C7D0-4CE4-8C95-684339B77423}" type="pres">
      <dgm:prSet presAssocID="{D8AAC5D7-E962-4CBC-901E-14B22449C67A}" presName="connectorText" presStyleLbl="sibTrans2D1" presStyleIdx="2" presStyleCnt="9"/>
      <dgm:spPr/>
      <dgm:t>
        <a:bodyPr/>
        <a:lstStyle/>
        <a:p>
          <a:endParaRPr lang="ru-RU"/>
        </a:p>
      </dgm:t>
    </dgm:pt>
    <dgm:pt modelId="{DC84C6CF-F872-43DB-AE15-43F537A92DF3}" type="pres">
      <dgm:prSet presAssocID="{F996908B-BDF0-4096-B8E6-EA4AD71479CB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83EC9C-E935-4FD3-81BC-7C2681F4E23E}" type="pres">
      <dgm:prSet presAssocID="{497DC727-4E4C-4F14-B7A5-3B76A47D43BB}" presName="parTrans" presStyleLbl="sibTrans2D1" presStyleIdx="3" presStyleCnt="9"/>
      <dgm:spPr/>
      <dgm:t>
        <a:bodyPr/>
        <a:lstStyle/>
        <a:p>
          <a:endParaRPr lang="ru-RU"/>
        </a:p>
      </dgm:t>
    </dgm:pt>
    <dgm:pt modelId="{8EA00CF5-239F-49EB-BD22-AEEF0B1743D1}" type="pres">
      <dgm:prSet presAssocID="{497DC727-4E4C-4F14-B7A5-3B76A47D43BB}" presName="connectorText" presStyleLbl="sibTrans2D1" presStyleIdx="3" presStyleCnt="9"/>
      <dgm:spPr/>
      <dgm:t>
        <a:bodyPr/>
        <a:lstStyle/>
        <a:p>
          <a:endParaRPr lang="ru-RU"/>
        </a:p>
      </dgm:t>
    </dgm:pt>
    <dgm:pt modelId="{B7F70F30-4564-4F8A-BA0D-A3205D4F93B3}" type="pres">
      <dgm:prSet presAssocID="{A6010760-5B37-4354-8341-4D1818C9CF8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FA37A6-5767-44FD-875A-B29A385E2E07}" type="pres">
      <dgm:prSet presAssocID="{A3F4FAFA-F105-4977-AA23-5DE458CD74D3}" presName="parTrans" presStyleLbl="sibTrans2D1" presStyleIdx="4" presStyleCnt="9"/>
      <dgm:spPr/>
      <dgm:t>
        <a:bodyPr/>
        <a:lstStyle/>
        <a:p>
          <a:endParaRPr lang="ru-RU"/>
        </a:p>
      </dgm:t>
    </dgm:pt>
    <dgm:pt modelId="{5AA65236-4B14-46ED-8E12-9D1D7C8DC81D}" type="pres">
      <dgm:prSet presAssocID="{A3F4FAFA-F105-4977-AA23-5DE458CD74D3}" presName="connectorText" presStyleLbl="sibTrans2D1" presStyleIdx="4" presStyleCnt="9"/>
      <dgm:spPr/>
      <dgm:t>
        <a:bodyPr/>
        <a:lstStyle/>
        <a:p>
          <a:endParaRPr lang="ru-RU"/>
        </a:p>
      </dgm:t>
    </dgm:pt>
    <dgm:pt modelId="{8BEF6F54-9C38-400B-953B-12BAB4AEFD1F}" type="pres">
      <dgm:prSet presAssocID="{8E535C96-4802-4765-A3D1-D795589BCCB1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860A3D-9756-4EF9-9770-0A818B2AB6BC}" type="pres">
      <dgm:prSet presAssocID="{3D2861F6-C80E-4B37-B54A-2CC92A1C9602}" presName="parTrans" presStyleLbl="sibTrans2D1" presStyleIdx="5" presStyleCnt="9" custAng="10813950"/>
      <dgm:spPr/>
      <dgm:t>
        <a:bodyPr/>
        <a:lstStyle/>
        <a:p>
          <a:endParaRPr lang="ru-RU"/>
        </a:p>
      </dgm:t>
    </dgm:pt>
    <dgm:pt modelId="{EFB79069-7FF7-4A19-8F47-A8D086E4E683}" type="pres">
      <dgm:prSet presAssocID="{3D2861F6-C80E-4B37-B54A-2CC92A1C9602}" presName="connectorText" presStyleLbl="sibTrans2D1" presStyleIdx="5" presStyleCnt="9"/>
      <dgm:spPr/>
      <dgm:t>
        <a:bodyPr/>
        <a:lstStyle/>
        <a:p>
          <a:endParaRPr lang="ru-RU"/>
        </a:p>
      </dgm:t>
    </dgm:pt>
    <dgm:pt modelId="{2DC40A87-4B74-4691-8611-6B51F2794AB8}" type="pres">
      <dgm:prSet presAssocID="{B25D99F0-DFD0-4DB7-B17A-1ECFE8D80278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D6FB63-7417-426B-9F20-ED60A89A85FF}" type="pres">
      <dgm:prSet presAssocID="{1E449FB1-9AF4-4558-8066-E3CF1D7C79FE}" presName="parTrans" presStyleLbl="sibTrans2D1" presStyleIdx="6" presStyleCnt="9"/>
      <dgm:spPr/>
      <dgm:t>
        <a:bodyPr/>
        <a:lstStyle/>
        <a:p>
          <a:endParaRPr lang="ru-RU"/>
        </a:p>
      </dgm:t>
    </dgm:pt>
    <dgm:pt modelId="{22EBA540-E2A1-4171-BE85-E7AB5A233DA1}" type="pres">
      <dgm:prSet presAssocID="{1E449FB1-9AF4-4558-8066-E3CF1D7C79FE}" presName="connectorText" presStyleLbl="sibTrans2D1" presStyleIdx="6" presStyleCnt="9"/>
      <dgm:spPr/>
      <dgm:t>
        <a:bodyPr/>
        <a:lstStyle/>
        <a:p>
          <a:endParaRPr lang="ru-RU"/>
        </a:p>
      </dgm:t>
    </dgm:pt>
    <dgm:pt modelId="{C9D082A4-CC3A-4183-9339-483C60D7286B}" type="pres">
      <dgm:prSet presAssocID="{248661DE-62FE-41F3-BF47-34644A1366F8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167276-2366-4C8A-9CF3-E1412B7B67A0}" type="pres">
      <dgm:prSet presAssocID="{D50FBA5E-8C98-4AC4-A6C3-8293F867D549}" presName="parTrans" presStyleLbl="sibTrans2D1" presStyleIdx="7" presStyleCnt="9"/>
      <dgm:spPr/>
      <dgm:t>
        <a:bodyPr/>
        <a:lstStyle/>
        <a:p>
          <a:endParaRPr lang="ru-RU"/>
        </a:p>
      </dgm:t>
    </dgm:pt>
    <dgm:pt modelId="{23A91968-D404-4260-8DCA-1D08EA5E0A79}" type="pres">
      <dgm:prSet presAssocID="{D50FBA5E-8C98-4AC4-A6C3-8293F867D549}" presName="connectorText" presStyleLbl="sibTrans2D1" presStyleIdx="7" presStyleCnt="9"/>
      <dgm:spPr/>
      <dgm:t>
        <a:bodyPr/>
        <a:lstStyle/>
        <a:p>
          <a:endParaRPr lang="ru-RU"/>
        </a:p>
      </dgm:t>
    </dgm:pt>
    <dgm:pt modelId="{F9631463-9BA0-4427-B551-7750F32E3F4B}" type="pres">
      <dgm:prSet presAssocID="{333DFE56-7AE0-48C3-B44D-FEED22EF7697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95260F-1010-4280-B3D6-8F63FFDBA72E}" type="pres">
      <dgm:prSet presAssocID="{8D78E76E-FDC0-47B7-9415-D74BF3E46AF1}" presName="parTrans" presStyleLbl="sibTrans2D1" presStyleIdx="8" presStyleCnt="9"/>
      <dgm:spPr/>
      <dgm:t>
        <a:bodyPr/>
        <a:lstStyle/>
        <a:p>
          <a:endParaRPr lang="ru-RU"/>
        </a:p>
      </dgm:t>
    </dgm:pt>
    <dgm:pt modelId="{0BDFB3BE-9F75-410F-BBDE-C316E29183F0}" type="pres">
      <dgm:prSet presAssocID="{8D78E76E-FDC0-47B7-9415-D74BF3E46AF1}" presName="connectorText" presStyleLbl="sibTrans2D1" presStyleIdx="8" presStyleCnt="9"/>
      <dgm:spPr/>
      <dgm:t>
        <a:bodyPr/>
        <a:lstStyle/>
        <a:p>
          <a:endParaRPr lang="ru-RU"/>
        </a:p>
      </dgm:t>
    </dgm:pt>
    <dgm:pt modelId="{CA0C7B27-07DE-496F-AD1C-F360A845172A}" type="pres">
      <dgm:prSet presAssocID="{2433683E-8C40-4B72-B860-A01B49BE86CC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F1CE59-5F6D-4D90-B16F-00BD4247CC80}" srcId="{6E65244B-28D4-4D35-A8E5-6C48EB4AF744}" destId="{8E535C96-4802-4765-A3D1-D795589BCCB1}" srcOrd="4" destOrd="0" parTransId="{A3F4FAFA-F105-4977-AA23-5DE458CD74D3}" sibTransId="{EDDC6B04-8AFF-499A-AB1F-32455BC389E4}"/>
    <dgm:cxn modelId="{EDE7DEEC-F06C-4A9F-85E4-C4A7336E6DBA}" type="presOf" srcId="{248661DE-62FE-41F3-BF47-34644A1366F8}" destId="{C9D082A4-CC3A-4183-9339-483C60D7286B}" srcOrd="0" destOrd="0" presId="urn:microsoft.com/office/officeart/2005/8/layout/radial5"/>
    <dgm:cxn modelId="{5E35BF4D-AE9B-4F06-9AEB-B4BB0831C5E2}" type="presOf" srcId="{3D2861F6-C80E-4B37-B54A-2CC92A1C9602}" destId="{EFB79069-7FF7-4A19-8F47-A8D086E4E683}" srcOrd="1" destOrd="0" presId="urn:microsoft.com/office/officeart/2005/8/layout/radial5"/>
    <dgm:cxn modelId="{9C7E7DB5-8D40-45D7-8AC3-6E15DEAFF50A}" type="presOf" srcId="{B98A10C7-CCEE-47B5-B2F2-D136E857F702}" destId="{BD3FE2B5-F3AB-4D1A-83A1-9577287070C1}" srcOrd="0" destOrd="0" presId="urn:microsoft.com/office/officeart/2005/8/layout/radial5"/>
    <dgm:cxn modelId="{D4F8D771-E195-421B-9028-D8769E8E6E97}" type="presOf" srcId="{333DFE56-7AE0-48C3-B44D-FEED22EF7697}" destId="{F9631463-9BA0-4427-B551-7750F32E3F4B}" srcOrd="0" destOrd="0" presId="urn:microsoft.com/office/officeart/2005/8/layout/radial5"/>
    <dgm:cxn modelId="{5EFE8849-7E34-42CC-B7C9-64810C2BCC65}" type="presOf" srcId="{D8AAC5D7-E962-4CBC-901E-14B22449C67A}" destId="{098DECA3-A727-497F-8F60-FBA10C08CE85}" srcOrd="0" destOrd="0" presId="urn:microsoft.com/office/officeart/2005/8/layout/radial5"/>
    <dgm:cxn modelId="{16A681C2-0AD5-445C-B5F2-0891CE3825DB}" srcId="{B98A10C7-CCEE-47B5-B2F2-D136E857F702}" destId="{6E65244B-28D4-4D35-A8E5-6C48EB4AF744}" srcOrd="0" destOrd="0" parTransId="{F083668A-4047-43AC-BBFA-B7076DEDC7B2}" sibTransId="{7715AE15-520C-4807-8205-A08287176EF5}"/>
    <dgm:cxn modelId="{7A8BE3FC-01A6-4C9D-9527-4B81FE78F979}" type="presOf" srcId="{8E535C96-4802-4765-A3D1-D795589BCCB1}" destId="{8BEF6F54-9C38-400B-953B-12BAB4AEFD1F}" srcOrd="0" destOrd="0" presId="urn:microsoft.com/office/officeart/2005/8/layout/radial5"/>
    <dgm:cxn modelId="{6C30C076-EE84-45D9-B83E-542CC45AF913}" type="presOf" srcId="{497DC727-4E4C-4F14-B7A5-3B76A47D43BB}" destId="{8EA00CF5-239F-49EB-BD22-AEEF0B1743D1}" srcOrd="1" destOrd="0" presId="urn:microsoft.com/office/officeart/2005/8/layout/radial5"/>
    <dgm:cxn modelId="{EAC88897-3B9D-4F8B-89DC-357F70BC9A55}" type="presOf" srcId="{6E65244B-28D4-4D35-A8E5-6C48EB4AF744}" destId="{341F6A69-345A-479D-9C18-FC9D375B7123}" srcOrd="0" destOrd="0" presId="urn:microsoft.com/office/officeart/2005/8/layout/radial5"/>
    <dgm:cxn modelId="{D81D9205-19DE-48AF-BC86-122A59A33C81}" srcId="{6E65244B-28D4-4D35-A8E5-6C48EB4AF744}" destId="{333DFE56-7AE0-48C3-B44D-FEED22EF7697}" srcOrd="7" destOrd="0" parTransId="{D50FBA5E-8C98-4AC4-A6C3-8293F867D549}" sibTransId="{E10CC964-779B-436C-9312-DA74F02C2891}"/>
    <dgm:cxn modelId="{72B356B3-29B3-40EC-9280-EF0F4C8184E3}" srcId="{6E65244B-28D4-4D35-A8E5-6C48EB4AF744}" destId="{2433683E-8C40-4B72-B860-A01B49BE86CC}" srcOrd="8" destOrd="0" parTransId="{8D78E76E-FDC0-47B7-9415-D74BF3E46AF1}" sibTransId="{5D82A854-4A6D-4BF2-A33C-903A9855B3CA}"/>
    <dgm:cxn modelId="{B4EB61DC-8268-417F-A7B4-4A1BEA8626BA}" srcId="{6E65244B-28D4-4D35-A8E5-6C48EB4AF744}" destId="{BFBDE1D8-E905-43E3-AB0C-23DC39CD2174}" srcOrd="0" destOrd="0" parTransId="{56ACF611-48DA-4B89-A5BF-1E3ACF209847}" sibTransId="{AF4150CF-FC46-4FCB-9B50-2D3EAD4736C9}"/>
    <dgm:cxn modelId="{EE6E1483-53D4-4F7F-BBB5-96E3958A5BA3}" type="presOf" srcId="{1E449FB1-9AF4-4558-8066-E3CF1D7C79FE}" destId="{6AD6FB63-7417-426B-9F20-ED60A89A85FF}" srcOrd="0" destOrd="0" presId="urn:microsoft.com/office/officeart/2005/8/layout/radial5"/>
    <dgm:cxn modelId="{5B7099A5-2DAA-430B-900E-C6654E483C15}" type="presOf" srcId="{F996908B-BDF0-4096-B8E6-EA4AD71479CB}" destId="{DC84C6CF-F872-43DB-AE15-43F537A92DF3}" srcOrd="0" destOrd="0" presId="urn:microsoft.com/office/officeart/2005/8/layout/radial5"/>
    <dgm:cxn modelId="{A12EB419-1909-46B8-9385-868FDBE5D797}" type="presOf" srcId="{A3F4FAFA-F105-4977-AA23-5DE458CD74D3}" destId="{03FA37A6-5767-44FD-875A-B29A385E2E07}" srcOrd="0" destOrd="0" presId="urn:microsoft.com/office/officeart/2005/8/layout/radial5"/>
    <dgm:cxn modelId="{1E5314D0-143D-4B64-982A-F18C2FC5021D}" type="presOf" srcId="{D50FBA5E-8C98-4AC4-A6C3-8293F867D549}" destId="{23A91968-D404-4260-8DCA-1D08EA5E0A79}" srcOrd="1" destOrd="0" presId="urn:microsoft.com/office/officeart/2005/8/layout/radial5"/>
    <dgm:cxn modelId="{D46D479B-CFAA-4399-AEE7-CE9B9FB4A274}" srcId="{6E65244B-28D4-4D35-A8E5-6C48EB4AF744}" destId="{B25D99F0-DFD0-4DB7-B17A-1ECFE8D80278}" srcOrd="5" destOrd="0" parTransId="{3D2861F6-C80E-4B37-B54A-2CC92A1C9602}" sibTransId="{10C47485-0D2C-4BBB-8B71-94061A67283E}"/>
    <dgm:cxn modelId="{E5D22BFF-5F8D-443B-A01A-738AD48B9311}" type="presOf" srcId="{56ACF611-48DA-4B89-A5BF-1E3ACF209847}" destId="{0A2BA7FE-1A51-44C8-92BC-1A51EB1907AC}" srcOrd="1" destOrd="0" presId="urn:microsoft.com/office/officeart/2005/8/layout/radial5"/>
    <dgm:cxn modelId="{5E4B64E6-757D-478D-8075-C81EB89CF1F7}" type="presOf" srcId="{3D2861F6-C80E-4B37-B54A-2CC92A1C9602}" destId="{02860A3D-9756-4EF9-9770-0A818B2AB6BC}" srcOrd="0" destOrd="0" presId="urn:microsoft.com/office/officeart/2005/8/layout/radial5"/>
    <dgm:cxn modelId="{71BD9189-2425-4380-B193-570424F7A732}" type="presOf" srcId="{D98A0B1D-72FC-43D8-B06B-19BF11355741}" destId="{6B857D42-F894-4B66-97D2-03F56B5AE644}" srcOrd="1" destOrd="0" presId="urn:microsoft.com/office/officeart/2005/8/layout/radial5"/>
    <dgm:cxn modelId="{AB6A44D6-2224-4A4E-961E-AAD3C279BA63}" srcId="{6E65244B-28D4-4D35-A8E5-6C48EB4AF744}" destId="{C59B6FEC-65FD-496A-85D9-8740CE35D63F}" srcOrd="1" destOrd="0" parTransId="{D98A0B1D-72FC-43D8-B06B-19BF11355741}" sibTransId="{5B7E7413-3AC7-4EAE-81C1-90F7BAE5D886}"/>
    <dgm:cxn modelId="{B1381CA5-EA95-478A-A25E-E9104B322026}" type="presOf" srcId="{B25D99F0-DFD0-4DB7-B17A-1ECFE8D80278}" destId="{2DC40A87-4B74-4691-8611-6B51F2794AB8}" srcOrd="0" destOrd="0" presId="urn:microsoft.com/office/officeart/2005/8/layout/radial5"/>
    <dgm:cxn modelId="{30041402-68AA-4CE0-803D-4D5C2BB7D7CC}" type="presOf" srcId="{BFBDE1D8-E905-43E3-AB0C-23DC39CD2174}" destId="{BD747F07-7170-46AD-BB7B-0B6A44275A9A}" srcOrd="0" destOrd="0" presId="urn:microsoft.com/office/officeart/2005/8/layout/radial5"/>
    <dgm:cxn modelId="{09F04C2B-6F68-4565-97DC-6E7143B08954}" type="presOf" srcId="{D98A0B1D-72FC-43D8-B06B-19BF11355741}" destId="{5F1A08EB-0B89-47A3-A791-2A892198978B}" srcOrd="0" destOrd="0" presId="urn:microsoft.com/office/officeart/2005/8/layout/radial5"/>
    <dgm:cxn modelId="{2D0294DA-FA04-4DA2-A37E-89D1DE6B487B}" type="presOf" srcId="{497DC727-4E4C-4F14-B7A5-3B76A47D43BB}" destId="{C083EC9C-E935-4FD3-81BC-7C2681F4E23E}" srcOrd="0" destOrd="0" presId="urn:microsoft.com/office/officeart/2005/8/layout/radial5"/>
    <dgm:cxn modelId="{D7AB75ED-1D69-4051-AE8B-9F7895D4E07C}" type="presOf" srcId="{1E449FB1-9AF4-4558-8066-E3CF1D7C79FE}" destId="{22EBA540-E2A1-4171-BE85-E7AB5A233DA1}" srcOrd="1" destOrd="0" presId="urn:microsoft.com/office/officeart/2005/8/layout/radial5"/>
    <dgm:cxn modelId="{2701B435-FBEA-48DA-86FB-0AFCB75E9024}" type="presOf" srcId="{A3F4FAFA-F105-4977-AA23-5DE458CD74D3}" destId="{5AA65236-4B14-46ED-8E12-9D1D7C8DC81D}" srcOrd="1" destOrd="0" presId="urn:microsoft.com/office/officeart/2005/8/layout/radial5"/>
    <dgm:cxn modelId="{3B28C9E2-C781-465D-B731-15751BC1F21E}" srcId="{6E65244B-28D4-4D35-A8E5-6C48EB4AF744}" destId="{A6010760-5B37-4354-8341-4D1818C9CF86}" srcOrd="3" destOrd="0" parTransId="{497DC727-4E4C-4F14-B7A5-3B76A47D43BB}" sibTransId="{F2976E95-0E35-4820-A6E6-DA1B1D5CA71A}"/>
    <dgm:cxn modelId="{E5525DEB-4DFD-4CB6-B1DA-62E1A2D51401}" type="presOf" srcId="{C59B6FEC-65FD-496A-85D9-8740CE35D63F}" destId="{476FC0FC-9E3D-4DD7-89EB-9ACF1023D4ED}" srcOrd="0" destOrd="0" presId="urn:microsoft.com/office/officeart/2005/8/layout/radial5"/>
    <dgm:cxn modelId="{2BC45244-3B1A-4464-B3AD-1B0AAD25BA8F}" srcId="{6E65244B-28D4-4D35-A8E5-6C48EB4AF744}" destId="{248661DE-62FE-41F3-BF47-34644A1366F8}" srcOrd="6" destOrd="0" parTransId="{1E449FB1-9AF4-4558-8066-E3CF1D7C79FE}" sibTransId="{7D739D97-DC9F-496A-AB60-5E8E217EEC48}"/>
    <dgm:cxn modelId="{8437E8B8-329D-41C0-B16E-BE2951CB81F8}" srcId="{B98A10C7-CCEE-47B5-B2F2-D136E857F702}" destId="{FDD9863A-5DB6-4873-81A7-93036B381305}" srcOrd="2" destOrd="0" parTransId="{AD9DF700-D040-4F37-9D58-7969635CA713}" sibTransId="{669A00E9-B392-451D-BDBF-DC3D0ACB3AF2}"/>
    <dgm:cxn modelId="{C5A7B2BE-7242-4947-B787-A6F1C687A97A}" type="presOf" srcId="{8D78E76E-FDC0-47B7-9415-D74BF3E46AF1}" destId="{1195260F-1010-4280-B3D6-8F63FFDBA72E}" srcOrd="0" destOrd="0" presId="urn:microsoft.com/office/officeart/2005/8/layout/radial5"/>
    <dgm:cxn modelId="{4938B827-90A7-4CBB-884B-4729B19B52C3}" type="presOf" srcId="{56ACF611-48DA-4B89-A5BF-1E3ACF209847}" destId="{3E7C507C-9D97-4E20-9B7E-C3FAE42314D9}" srcOrd="0" destOrd="0" presId="urn:microsoft.com/office/officeart/2005/8/layout/radial5"/>
    <dgm:cxn modelId="{119F61A0-1C70-43C4-A151-49BF596794FC}" srcId="{B98A10C7-CCEE-47B5-B2F2-D136E857F702}" destId="{175197C6-3C76-4246-912B-CCFA296DF62F}" srcOrd="1" destOrd="0" parTransId="{98935E1B-0336-4D18-ADB3-BF6E8CC90AE0}" sibTransId="{1F61297E-634E-432E-A2CC-1DAA3E4F3C38}"/>
    <dgm:cxn modelId="{AD3865C5-0A86-4E85-A8CC-3A9D4C2C5E8F}" type="presOf" srcId="{D50FBA5E-8C98-4AC4-A6C3-8293F867D549}" destId="{A9167276-2366-4C8A-9CF3-E1412B7B67A0}" srcOrd="0" destOrd="0" presId="urn:microsoft.com/office/officeart/2005/8/layout/radial5"/>
    <dgm:cxn modelId="{6CE5827A-EEBE-4607-9889-C34E6FCB1867}" srcId="{6E65244B-28D4-4D35-A8E5-6C48EB4AF744}" destId="{F996908B-BDF0-4096-B8E6-EA4AD71479CB}" srcOrd="2" destOrd="0" parTransId="{D8AAC5D7-E962-4CBC-901E-14B22449C67A}" sibTransId="{464A1264-8656-46C6-A408-FAC929865A36}"/>
    <dgm:cxn modelId="{AE02948B-8BDB-42E2-81F8-F44B133990B6}" type="presOf" srcId="{D8AAC5D7-E962-4CBC-901E-14B22449C67A}" destId="{0B4FE956-C7D0-4CE4-8C95-684339B77423}" srcOrd="1" destOrd="0" presId="urn:microsoft.com/office/officeart/2005/8/layout/radial5"/>
    <dgm:cxn modelId="{447C9730-655C-49B1-8850-0BF4BF0DA7A8}" type="presOf" srcId="{2433683E-8C40-4B72-B860-A01B49BE86CC}" destId="{CA0C7B27-07DE-496F-AD1C-F360A845172A}" srcOrd="0" destOrd="0" presId="urn:microsoft.com/office/officeart/2005/8/layout/radial5"/>
    <dgm:cxn modelId="{19A35434-4862-48A3-9163-532168E66705}" type="presOf" srcId="{A6010760-5B37-4354-8341-4D1818C9CF86}" destId="{B7F70F30-4564-4F8A-BA0D-A3205D4F93B3}" srcOrd="0" destOrd="0" presId="urn:microsoft.com/office/officeart/2005/8/layout/radial5"/>
    <dgm:cxn modelId="{015835D4-5309-4DC2-9006-0AC70E4676FB}" type="presOf" srcId="{8D78E76E-FDC0-47B7-9415-D74BF3E46AF1}" destId="{0BDFB3BE-9F75-410F-BBDE-C316E29183F0}" srcOrd="1" destOrd="0" presId="urn:microsoft.com/office/officeart/2005/8/layout/radial5"/>
    <dgm:cxn modelId="{87876A57-56F2-4CBF-9268-25F0E9A3508B}" type="presParOf" srcId="{BD3FE2B5-F3AB-4D1A-83A1-9577287070C1}" destId="{341F6A69-345A-479D-9C18-FC9D375B7123}" srcOrd="0" destOrd="0" presId="urn:microsoft.com/office/officeart/2005/8/layout/radial5"/>
    <dgm:cxn modelId="{32DD4261-8725-42E2-8991-96A5B94E95B5}" type="presParOf" srcId="{BD3FE2B5-F3AB-4D1A-83A1-9577287070C1}" destId="{3E7C507C-9D97-4E20-9B7E-C3FAE42314D9}" srcOrd="1" destOrd="0" presId="urn:microsoft.com/office/officeart/2005/8/layout/radial5"/>
    <dgm:cxn modelId="{60D6B70C-2755-41DD-8C59-A5469A127705}" type="presParOf" srcId="{3E7C507C-9D97-4E20-9B7E-C3FAE42314D9}" destId="{0A2BA7FE-1A51-44C8-92BC-1A51EB1907AC}" srcOrd="0" destOrd="0" presId="urn:microsoft.com/office/officeart/2005/8/layout/radial5"/>
    <dgm:cxn modelId="{523908BA-3433-40F7-916B-1A4EC5D9E2B9}" type="presParOf" srcId="{BD3FE2B5-F3AB-4D1A-83A1-9577287070C1}" destId="{BD747F07-7170-46AD-BB7B-0B6A44275A9A}" srcOrd="2" destOrd="0" presId="urn:microsoft.com/office/officeart/2005/8/layout/radial5"/>
    <dgm:cxn modelId="{36332D65-EE57-4758-9DEC-3ADDA8FB9074}" type="presParOf" srcId="{BD3FE2B5-F3AB-4D1A-83A1-9577287070C1}" destId="{5F1A08EB-0B89-47A3-A791-2A892198978B}" srcOrd="3" destOrd="0" presId="urn:microsoft.com/office/officeart/2005/8/layout/radial5"/>
    <dgm:cxn modelId="{9F311013-5C8C-4199-89CE-63ABA645BA46}" type="presParOf" srcId="{5F1A08EB-0B89-47A3-A791-2A892198978B}" destId="{6B857D42-F894-4B66-97D2-03F56B5AE644}" srcOrd="0" destOrd="0" presId="urn:microsoft.com/office/officeart/2005/8/layout/radial5"/>
    <dgm:cxn modelId="{09EB2362-156A-4172-AB4F-3930E8BBF6E0}" type="presParOf" srcId="{BD3FE2B5-F3AB-4D1A-83A1-9577287070C1}" destId="{476FC0FC-9E3D-4DD7-89EB-9ACF1023D4ED}" srcOrd="4" destOrd="0" presId="urn:microsoft.com/office/officeart/2005/8/layout/radial5"/>
    <dgm:cxn modelId="{350F37B3-5D5A-4938-A250-8A301472E3C9}" type="presParOf" srcId="{BD3FE2B5-F3AB-4D1A-83A1-9577287070C1}" destId="{098DECA3-A727-497F-8F60-FBA10C08CE85}" srcOrd="5" destOrd="0" presId="urn:microsoft.com/office/officeart/2005/8/layout/radial5"/>
    <dgm:cxn modelId="{400EF86E-80E8-493C-8895-86BD61F2B130}" type="presParOf" srcId="{098DECA3-A727-497F-8F60-FBA10C08CE85}" destId="{0B4FE956-C7D0-4CE4-8C95-684339B77423}" srcOrd="0" destOrd="0" presId="urn:microsoft.com/office/officeart/2005/8/layout/radial5"/>
    <dgm:cxn modelId="{3BE50C45-2D31-490C-B072-3B08E6147020}" type="presParOf" srcId="{BD3FE2B5-F3AB-4D1A-83A1-9577287070C1}" destId="{DC84C6CF-F872-43DB-AE15-43F537A92DF3}" srcOrd="6" destOrd="0" presId="urn:microsoft.com/office/officeart/2005/8/layout/radial5"/>
    <dgm:cxn modelId="{A796330C-DF0A-40C4-A335-8945C16F424A}" type="presParOf" srcId="{BD3FE2B5-F3AB-4D1A-83A1-9577287070C1}" destId="{C083EC9C-E935-4FD3-81BC-7C2681F4E23E}" srcOrd="7" destOrd="0" presId="urn:microsoft.com/office/officeart/2005/8/layout/radial5"/>
    <dgm:cxn modelId="{0A17C463-AB3B-4E49-B787-0AFB8ACCC9AF}" type="presParOf" srcId="{C083EC9C-E935-4FD3-81BC-7C2681F4E23E}" destId="{8EA00CF5-239F-49EB-BD22-AEEF0B1743D1}" srcOrd="0" destOrd="0" presId="urn:microsoft.com/office/officeart/2005/8/layout/radial5"/>
    <dgm:cxn modelId="{3CF23777-7D49-4D00-A896-7BEF9868F99B}" type="presParOf" srcId="{BD3FE2B5-F3AB-4D1A-83A1-9577287070C1}" destId="{B7F70F30-4564-4F8A-BA0D-A3205D4F93B3}" srcOrd="8" destOrd="0" presId="urn:microsoft.com/office/officeart/2005/8/layout/radial5"/>
    <dgm:cxn modelId="{B9D663F2-6612-4500-B63C-1A1DA7AE19F2}" type="presParOf" srcId="{BD3FE2B5-F3AB-4D1A-83A1-9577287070C1}" destId="{03FA37A6-5767-44FD-875A-B29A385E2E07}" srcOrd="9" destOrd="0" presId="urn:microsoft.com/office/officeart/2005/8/layout/radial5"/>
    <dgm:cxn modelId="{A91EBECD-A0BB-4FE0-89C7-E9498B144B6A}" type="presParOf" srcId="{03FA37A6-5767-44FD-875A-B29A385E2E07}" destId="{5AA65236-4B14-46ED-8E12-9D1D7C8DC81D}" srcOrd="0" destOrd="0" presId="urn:microsoft.com/office/officeart/2005/8/layout/radial5"/>
    <dgm:cxn modelId="{04E7C231-C67E-473C-847A-4E1EE4BF23CC}" type="presParOf" srcId="{BD3FE2B5-F3AB-4D1A-83A1-9577287070C1}" destId="{8BEF6F54-9C38-400B-953B-12BAB4AEFD1F}" srcOrd="10" destOrd="0" presId="urn:microsoft.com/office/officeart/2005/8/layout/radial5"/>
    <dgm:cxn modelId="{9C24A106-8936-4F29-85F3-3D6A04329763}" type="presParOf" srcId="{BD3FE2B5-F3AB-4D1A-83A1-9577287070C1}" destId="{02860A3D-9756-4EF9-9770-0A818B2AB6BC}" srcOrd="11" destOrd="0" presId="urn:microsoft.com/office/officeart/2005/8/layout/radial5"/>
    <dgm:cxn modelId="{56426E8C-7A10-4013-ABA2-D8A9FC43C98F}" type="presParOf" srcId="{02860A3D-9756-4EF9-9770-0A818B2AB6BC}" destId="{EFB79069-7FF7-4A19-8F47-A8D086E4E683}" srcOrd="0" destOrd="0" presId="urn:microsoft.com/office/officeart/2005/8/layout/radial5"/>
    <dgm:cxn modelId="{712B0CF2-9513-43FF-A55A-53C7CE143CE1}" type="presParOf" srcId="{BD3FE2B5-F3AB-4D1A-83A1-9577287070C1}" destId="{2DC40A87-4B74-4691-8611-6B51F2794AB8}" srcOrd="12" destOrd="0" presId="urn:microsoft.com/office/officeart/2005/8/layout/radial5"/>
    <dgm:cxn modelId="{79E59452-DCCA-42A8-BD21-C0A026FF6FA8}" type="presParOf" srcId="{BD3FE2B5-F3AB-4D1A-83A1-9577287070C1}" destId="{6AD6FB63-7417-426B-9F20-ED60A89A85FF}" srcOrd="13" destOrd="0" presId="urn:microsoft.com/office/officeart/2005/8/layout/radial5"/>
    <dgm:cxn modelId="{9C09A82A-3A35-4570-8757-8E25504E9060}" type="presParOf" srcId="{6AD6FB63-7417-426B-9F20-ED60A89A85FF}" destId="{22EBA540-E2A1-4171-BE85-E7AB5A233DA1}" srcOrd="0" destOrd="0" presId="urn:microsoft.com/office/officeart/2005/8/layout/radial5"/>
    <dgm:cxn modelId="{42A81299-02C7-49EA-87E3-04B3BB5EE67E}" type="presParOf" srcId="{BD3FE2B5-F3AB-4D1A-83A1-9577287070C1}" destId="{C9D082A4-CC3A-4183-9339-483C60D7286B}" srcOrd="14" destOrd="0" presId="urn:microsoft.com/office/officeart/2005/8/layout/radial5"/>
    <dgm:cxn modelId="{D897FDA3-3108-4656-90F8-7A8535F01CC1}" type="presParOf" srcId="{BD3FE2B5-F3AB-4D1A-83A1-9577287070C1}" destId="{A9167276-2366-4C8A-9CF3-E1412B7B67A0}" srcOrd="15" destOrd="0" presId="urn:microsoft.com/office/officeart/2005/8/layout/radial5"/>
    <dgm:cxn modelId="{47009D7B-BAE5-4D81-8A28-0C2CD5D1D33D}" type="presParOf" srcId="{A9167276-2366-4C8A-9CF3-E1412B7B67A0}" destId="{23A91968-D404-4260-8DCA-1D08EA5E0A79}" srcOrd="0" destOrd="0" presId="urn:microsoft.com/office/officeart/2005/8/layout/radial5"/>
    <dgm:cxn modelId="{2E382AD6-22E6-4AE4-A9B5-FAD8C4C48788}" type="presParOf" srcId="{BD3FE2B5-F3AB-4D1A-83A1-9577287070C1}" destId="{F9631463-9BA0-4427-B551-7750F32E3F4B}" srcOrd="16" destOrd="0" presId="urn:microsoft.com/office/officeart/2005/8/layout/radial5"/>
    <dgm:cxn modelId="{9367D9FC-9F43-4048-836E-470B63D3D8DC}" type="presParOf" srcId="{BD3FE2B5-F3AB-4D1A-83A1-9577287070C1}" destId="{1195260F-1010-4280-B3D6-8F63FFDBA72E}" srcOrd="17" destOrd="0" presId="urn:microsoft.com/office/officeart/2005/8/layout/radial5"/>
    <dgm:cxn modelId="{D6596673-86B7-4A4C-93A5-8B99EDABE5BC}" type="presParOf" srcId="{1195260F-1010-4280-B3D6-8F63FFDBA72E}" destId="{0BDFB3BE-9F75-410F-BBDE-C316E29183F0}" srcOrd="0" destOrd="0" presId="urn:microsoft.com/office/officeart/2005/8/layout/radial5"/>
    <dgm:cxn modelId="{7732FC05-B657-4F49-BD4D-308F4B77A634}" type="presParOf" srcId="{BD3FE2B5-F3AB-4D1A-83A1-9577287070C1}" destId="{CA0C7B27-07DE-496F-AD1C-F360A845172A}" srcOrd="1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65448FC-1415-40BE-8C0E-7D3C6FCBCCFD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47A309-43D6-44BD-84A7-37B9709C5E33}">
      <dgm:prSet phldrT="[Текст]"/>
      <dgm:spPr/>
      <dgm:t>
        <a:bodyPr/>
        <a:lstStyle/>
        <a:p>
          <a:r>
            <a:rPr lang="ru-RU" dirty="0" smtClean="0"/>
            <a:t>302</a:t>
          </a:r>
        </a:p>
        <a:p>
          <a:r>
            <a:rPr lang="ru-RU" dirty="0" err="1" smtClean="0"/>
            <a:t>пациентоместа</a:t>
          </a:r>
          <a:endParaRPr lang="ru-RU" dirty="0"/>
        </a:p>
      </dgm:t>
    </dgm:pt>
    <dgm:pt modelId="{CCD503DE-6F62-4F2B-8A17-50460247D007}" type="parTrans" cxnId="{E306BB15-A240-47B6-9BD7-70C2C0D80108}">
      <dgm:prSet/>
      <dgm:spPr/>
      <dgm:t>
        <a:bodyPr/>
        <a:lstStyle/>
        <a:p>
          <a:endParaRPr lang="ru-RU"/>
        </a:p>
      </dgm:t>
    </dgm:pt>
    <dgm:pt modelId="{2C426077-8551-4B85-AD94-85B0E3B75457}" type="sibTrans" cxnId="{E306BB15-A240-47B6-9BD7-70C2C0D80108}">
      <dgm:prSet/>
      <dgm:spPr/>
      <dgm:t>
        <a:bodyPr/>
        <a:lstStyle/>
        <a:p>
          <a:endParaRPr lang="ru-RU"/>
        </a:p>
      </dgm:t>
    </dgm:pt>
    <dgm:pt modelId="{8B3A9C1C-E768-45FB-90ED-14ADC00F257B}">
      <dgm:prSet phldrT="[Текст]"/>
      <dgm:spPr/>
      <dgm:t>
        <a:bodyPr/>
        <a:lstStyle/>
        <a:p>
          <a:r>
            <a:rPr lang="ru-RU" dirty="0" smtClean="0"/>
            <a:t>11,2</a:t>
          </a:r>
        </a:p>
        <a:p>
          <a:r>
            <a:rPr lang="ru-RU" dirty="0" smtClean="0"/>
            <a:t>Средняя длительность лечения</a:t>
          </a:r>
          <a:endParaRPr lang="ru-RU" dirty="0"/>
        </a:p>
      </dgm:t>
    </dgm:pt>
    <dgm:pt modelId="{D46A4BF2-CB03-4DE6-B4C7-943ABD7CB2E1}" type="parTrans" cxnId="{7F80B3F9-B4F6-4F14-B9F9-68AF8DFDD884}">
      <dgm:prSet/>
      <dgm:spPr/>
      <dgm:t>
        <a:bodyPr/>
        <a:lstStyle/>
        <a:p>
          <a:endParaRPr lang="ru-RU"/>
        </a:p>
      </dgm:t>
    </dgm:pt>
    <dgm:pt modelId="{28E3E234-6293-4E6F-8F43-CE35C4BCF47C}" type="sibTrans" cxnId="{7F80B3F9-B4F6-4F14-B9F9-68AF8DFDD884}">
      <dgm:prSet/>
      <dgm:spPr/>
      <dgm:t>
        <a:bodyPr/>
        <a:lstStyle/>
        <a:p>
          <a:endParaRPr lang="ru-RU"/>
        </a:p>
      </dgm:t>
    </dgm:pt>
    <dgm:pt modelId="{309AE354-F680-4BD6-9CA6-4210A5449EBD}">
      <dgm:prSet phldrT="[Текст]"/>
      <dgm:spPr/>
      <dgm:t>
        <a:bodyPr/>
        <a:lstStyle/>
        <a:p>
          <a:r>
            <a:rPr lang="ru-RU" dirty="0" smtClean="0"/>
            <a:t>7126</a:t>
          </a:r>
        </a:p>
        <a:p>
          <a:r>
            <a:rPr lang="ru-RU" dirty="0" smtClean="0"/>
            <a:t>пролеченных больных</a:t>
          </a:r>
          <a:endParaRPr lang="ru-RU" dirty="0"/>
        </a:p>
      </dgm:t>
    </dgm:pt>
    <dgm:pt modelId="{189D1651-99BC-4A51-9F85-B613328078EE}" type="parTrans" cxnId="{FAF2E8D6-20E2-4B70-8481-30EB3C4D6417}">
      <dgm:prSet/>
      <dgm:spPr/>
      <dgm:t>
        <a:bodyPr/>
        <a:lstStyle/>
        <a:p>
          <a:endParaRPr lang="ru-RU"/>
        </a:p>
      </dgm:t>
    </dgm:pt>
    <dgm:pt modelId="{3835D95A-43D3-4B45-A4AB-AC06C6E513AD}" type="sibTrans" cxnId="{FAF2E8D6-20E2-4B70-8481-30EB3C4D6417}">
      <dgm:prSet/>
      <dgm:spPr/>
      <dgm:t>
        <a:bodyPr/>
        <a:lstStyle/>
        <a:p>
          <a:endParaRPr lang="ru-RU"/>
        </a:p>
      </dgm:t>
    </dgm:pt>
    <dgm:pt modelId="{5C47E898-6D27-4E2D-831E-D5318A2DA295}" type="pres">
      <dgm:prSet presAssocID="{465448FC-1415-40BE-8C0E-7D3C6FCBCCF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E0CF36-ABEE-4561-A049-6C21E7F1A646}" type="pres">
      <dgm:prSet presAssocID="{DB47A309-43D6-44BD-84A7-37B9709C5E3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486133-456A-4A7E-81F6-A1D553519E34}" type="pres">
      <dgm:prSet presAssocID="{2C426077-8551-4B85-AD94-85B0E3B75457}" presName="sibTrans" presStyleLbl="sibTrans2D1" presStyleIdx="0" presStyleCnt="3"/>
      <dgm:spPr/>
      <dgm:t>
        <a:bodyPr/>
        <a:lstStyle/>
        <a:p>
          <a:endParaRPr lang="ru-RU"/>
        </a:p>
      </dgm:t>
    </dgm:pt>
    <dgm:pt modelId="{0DF9710D-DCC6-4CD0-843A-C0F8D7DE00FE}" type="pres">
      <dgm:prSet presAssocID="{2C426077-8551-4B85-AD94-85B0E3B75457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DC559866-1F48-4869-828E-87696C4079D2}" type="pres">
      <dgm:prSet presAssocID="{8B3A9C1C-E768-45FB-90ED-14ADC00F257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452CCB-FD87-49EB-AA4E-EC6B070F0B4F}" type="pres">
      <dgm:prSet presAssocID="{28E3E234-6293-4E6F-8F43-CE35C4BCF47C}" presName="sibTrans" presStyleLbl="sibTrans2D1" presStyleIdx="1" presStyleCnt="3"/>
      <dgm:spPr/>
      <dgm:t>
        <a:bodyPr/>
        <a:lstStyle/>
        <a:p>
          <a:endParaRPr lang="ru-RU"/>
        </a:p>
      </dgm:t>
    </dgm:pt>
    <dgm:pt modelId="{0C3F1480-CE08-4EAE-AAF2-2779EC9AEB30}" type="pres">
      <dgm:prSet presAssocID="{28E3E234-6293-4E6F-8F43-CE35C4BCF47C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CBA30A33-81E0-40B5-9FE5-C8F5A3E71C64}" type="pres">
      <dgm:prSet presAssocID="{309AE354-F680-4BD6-9CA6-4210A5449EB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A4AD46-4CF4-4CCD-AA4C-725A5EE248E1}" type="pres">
      <dgm:prSet presAssocID="{3835D95A-43D3-4B45-A4AB-AC06C6E513AD}" presName="sibTrans" presStyleLbl="sibTrans2D1" presStyleIdx="2" presStyleCnt="3"/>
      <dgm:spPr/>
      <dgm:t>
        <a:bodyPr/>
        <a:lstStyle/>
        <a:p>
          <a:endParaRPr lang="ru-RU"/>
        </a:p>
      </dgm:t>
    </dgm:pt>
    <dgm:pt modelId="{D79EFC9B-B884-4CFF-9D94-6EC0B1EACD81}" type="pres">
      <dgm:prSet presAssocID="{3835D95A-43D3-4B45-A4AB-AC06C6E513AD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509BD512-797F-4B75-843F-D9601B583402}" type="presOf" srcId="{3835D95A-43D3-4B45-A4AB-AC06C6E513AD}" destId="{0EA4AD46-4CF4-4CCD-AA4C-725A5EE248E1}" srcOrd="0" destOrd="0" presId="urn:microsoft.com/office/officeart/2005/8/layout/cycle7"/>
    <dgm:cxn modelId="{E306BB15-A240-47B6-9BD7-70C2C0D80108}" srcId="{465448FC-1415-40BE-8C0E-7D3C6FCBCCFD}" destId="{DB47A309-43D6-44BD-84A7-37B9709C5E33}" srcOrd="0" destOrd="0" parTransId="{CCD503DE-6F62-4F2B-8A17-50460247D007}" sibTransId="{2C426077-8551-4B85-AD94-85B0E3B75457}"/>
    <dgm:cxn modelId="{FAF2E8D6-20E2-4B70-8481-30EB3C4D6417}" srcId="{465448FC-1415-40BE-8C0E-7D3C6FCBCCFD}" destId="{309AE354-F680-4BD6-9CA6-4210A5449EBD}" srcOrd="2" destOrd="0" parTransId="{189D1651-99BC-4A51-9F85-B613328078EE}" sibTransId="{3835D95A-43D3-4B45-A4AB-AC06C6E513AD}"/>
    <dgm:cxn modelId="{069383D2-02E9-453F-890B-AA301CEEA0CB}" type="presOf" srcId="{8B3A9C1C-E768-45FB-90ED-14ADC00F257B}" destId="{DC559866-1F48-4869-828E-87696C4079D2}" srcOrd="0" destOrd="0" presId="urn:microsoft.com/office/officeart/2005/8/layout/cycle7"/>
    <dgm:cxn modelId="{990572CC-B9CE-4AC0-8C1C-6277F6A5B1C9}" type="presOf" srcId="{28E3E234-6293-4E6F-8F43-CE35C4BCF47C}" destId="{0C3F1480-CE08-4EAE-AAF2-2779EC9AEB30}" srcOrd="1" destOrd="0" presId="urn:microsoft.com/office/officeart/2005/8/layout/cycle7"/>
    <dgm:cxn modelId="{E80E2303-2302-4A69-9BCA-DC65E9F737B7}" type="presOf" srcId="{309AE354-F680-4BD6-9CA6-4210A5449EBD}" destId="{CBA30A33-81E0-40B5-9FE5-C8F5A3E71C64}" srcOrd="0" destOrd="0" presId="urn:microsoft.com/office/officeart/2005/8/layout/cycle7"/>
    <dgm:cxn modelId="{C1DB4C20-2C4D-4DF4-BB26-7CA077EAE214}" type="presOf" srcId="{2C426077-8551-4B85-AD94-85B0E3B75457}" destId="{0DF9710D-DCC6-4CD0-843A-C0F8D7DE00FE}" srcOrd="1" destOrd="0" presId="urn:microsoft.com/office/officeart/2005/8/layout/cycle7"/>
    <dgm:cxn modelId="{C17F4603-B0AB-4983-847A-6974637BF796}" type="presOf" srcId="{DB47A309-43D6-44BD-84A7-37B9709C5E33}" destId="{53E0CF36-ABEE-4561-A049-6C21E7F1A646}" srcOrd="0" destOrd="0" presId="urn:microsoft.com/office/officeart/2005/8/layout/cycle7"/>
    <dgm:cxn modelId="{1B048ED7-778C-4A74-9A4D-A2198E2C5742}" type="presOf" srcId="{2C426077-8551-4B85-AD94-85B0E3B75457}" destId="{79486133-456A-4A7E-81F6-A1D553519E34}" srcOrd="0" destOrd="0" presId="urn:microsoft.com/office/officeart/2005/8/layout/cycle7"/>
    <dgm:cxn modelId="{063D3B28-07EB-4F59-B1A2-CCA3ED9670FB}" type="presOf" srcId="{465448FC-1415-40BE-8C0E-7D3C6FCBCCFD}" destId="{5C47E898-6D27-4E2D-831E-D5318A2DA295}" srcOrd="0" destOrd="0" presId="urn:microsoft.com/office/officeart/2005/8/layout/cycle7"/>
    <dgm:cxn modelId="{7F80B3F9-B4F6-4F14-B9F9-68AF8DFDD884}" srcId="{465448FC-1415-40BE-8C0E-7D3C6FCBCCFD}" destId="{8B3A9C1C-E768-45FB-90ED-14ADC00F257B}" srcOrd="1" destOrd="0" parTransId="{D46A4BF2-CB03-4DE6-B4C7-943ABD7CB2E1}" sibTransId="{28E3E234-6293-4E6F-8F43-CE35C4BCF47C}"/>
    <dgm:cxn modelId="{5AE34777-AB8E-40B0-99F0-251F8D254CA6}" type="presOf" srcId="{28E3E234-6293-4E6F-8F43-CE35C4BCF47C}" destId="{DA452CCB-FD87-49EB-AA4E-EC6B070F0B4F}" srcOrd="0" destOrd="0" presId="urn:microsoft.com/office/officeart/2005/8/layout/cycle7"/>
    <dgm:cxn modelId="{3E0AC343-1A71-4ED4-AC87-E2273E4937D0}" type="presOf" srcId="{3835D95A-43D3-4B45-A4AB-AC06C6E513AD}" destId="{D79EFC9B-B884-4CFF-9D94-6EC0B1EACD81}" srcOrd="1" destOrd="0" presId="urn:microsoft.com/office/officeart/2005/8/layout/cycle7"/>
    <dgm:cxn modelId="{0721F7D4-5E59-424F-88D0-02E1D4CF3C96}" type="presParOf" srcId="{5C47E898-6D27-4E2D-831E-D5318A2DA295}" destId="{53E0CF36-ABEE-4561-A049-6C21E7F1A646}" srcOrd="0" destOrd="0" presId="urn:microsoft.com/office/officeart/2005/8/layout/cycle7"/>
    <dgm:cxn modelId="{5ACC75C3-5097-4946-9C20-6BA8912CEE74}" type="presParOf" srcId="{5C47E898-6D27-4E2D-831E-D5318A2DA295}" destId="{79486133-456A-4A7E-81F6-A1D553519E34}" srcOrd="1" destOrd="0" presId="urn:microsoft.com/office/officeart/2005/8/layout/cycle7"/>
    <dgm:cxn modelId="{0F26A698-633B-44A6-B4E8-FC8D8A4B64CF}" type="presParOf" srcId="{79486133-456A-4A7E-81F6-A1D553519E34}" destId="{0DF9710D-DCC6-4CD0-843A-C0F8D7DE00FE}" srcOrd="0" destOrd="0" presId="urn:microsoft.com/office/officeart/2005/8/layout/cycle7"/>
    <dgm:cxn modelId="{EEB99DE1-BD60-4180-B873-A1F0FA1109F9}" type="presParOf" srcId="{5C47E898-6D27-4E2D-831E-D5318A2DA295}" destId="{DC559866-1F48-4869-828E-87696C4079D2}" srcOrd="2" destOrd="0" presId="urn:microsoft.com/office/officeart/2005/8/layout/cycle7"/>
    <dgm:cxn modelId="{268786B7-C781-4682-8B30-65FEBA566F9A}" type="presParOf" srcId="{5C47E898-6D27-4E2D-831E-D5318A2DA295}" destId="{DA452CCB-FD87-49EB-AA4E-EC6B070F0B4F}" srcOrd="3" destOrd="0" presId="urn:microsoft.com/office/officeart/2005/8/layout/cycle7"/>
    <dgm:cxn modelId="{158F6F25-F432-4681-8088-D5198DA48C75}" type="presParOf" srcId="{DA452CCB-FD87-49EB-AA4E-EC6B070F0B4F}" destId="{0C3F1480-CE08-4EAE-AAF2-2779EC9AEB30}" srcOrd="0" destOrd="0" presId="urn:microsoft.com/office/officeart/2005/8/layout/cycle7"/>
    <dgm:cxn modelId="{9EB4105A-BDE8-427D-9FAF-DADA52925D1F}" type="presParOf" srcId="{5C47E898-6D27-4E2D-831E-D5318A2DA295}" destId="{CBA30A33-81E0-40B5-9FE5-C8F5A3E71C64}" srcOrd="4" destOrd="0" presId="urn:microsoft.com/office/officeart/2005/8/layout/cycle7"/>
    <dgm:cxn modelId="{9E8ADD77-78DA-4FB6-835B-1B415B1B4111}" type="presParOf" srcId="{5C47E898-6D27-4E2D-831E-D5318A2DA295}" destId="{0EA4AD46-4CF4-4CCD-AA4C-725A5EE248E1}" srcOrd="5" destOrd="0" presId="urn:microsoft.com/office/officeart/2005/8/layout/cycle7"/>
    <dgm:cxn modelId="{7B528501-7BE4-434F-8869-FA3267D64D06}" type="presParOf" srcId="{0EA4AD46-4CF4-4CCD-AA4C-725A5EE248E1}" destId="{D79EFC9B-B884-4CFF-9D94-6EC0B1EACD8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65448FC-1415-40BE-8C0E-7D3C6FCBCCFD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47A309-43D6-44BD-84A7-37B9709C5E33}">
      <dgm:prSet phldrT="[Текст]"/>
      <dgm:spPr/>
      <dgm:t>
        <a:bodyPr/>
        <a:lstStyle/>
        <a:p>
          <a:r>
            <a:rPr lang="ru-RU" dirty="0" smtClean="0"/>
            <a:t>596</a:t>
          </a:r>
          <a:endParaRPr lang="ru-RU" dirty="0" smtClean="0"/>
        </a:p>
        <a:p>
          <a:r>
            <a:rPr lang="ru-RU" dirty="0" smtClean="0"/>
            <a:t>Койко-мест</a:t>
          </a:r>
          <a:endParaRPr lang="ru-RU" dirty="0"/>
        </a:p>
      </dgm:t>
    </dgm:pt>
    <dgm:pt modelId="{CCD503DE-6F62-4F2B-8A17-50460247D007}" type="parTrans" cxnId="{E306BB15-A240-47B6-9BD7-70C2C0D80108}">
      <dgm:prSet/>
      <dgm:spPr/>
      <dgm:t>
        <a:bodyPr/>
        <a:lstStyle/>
        <a:p>
          <a:endParaRPr lang="ru-RU"/>
        </a:p>
      </dgm:t>
    </dgm:pt>
    <dgm:pt modelId="{2C426077-8551-4B85-AD94-85B0E3B75457}" type="sibTrans" cxnId="{E306BB15-A240-47B6-9BD7-70C2C0D80108}">
      <dgm:prSet/>
      <dgm:spPr/>
      <dgm:t>
        <a:bodyPr/>
        <a:lstStyle/>
        <a:p>
          <a:endParaRPr lang="ru-RU"/>
        </a:p>
      </dgm:t>
    </dgm:pt>
    <dgm:pt modelId="{8B3A9C1C-E768-45FB-90ED-14ADC00F257B}">
      <dgm:prSet phldrT="[Текст]"/>
      <dgm:spPr/>
      <dgm:t>
        <a:bodyPr/>
        <a:lstStyle/>
        <a:p>
          <a:r>
            <a:rPr lang="ru-RU" dirty="0" smtClean="0"/>
            <a:t>13,8</a:t>
          </a:r>
          <a:endParaRPr lang="ru-RU" dirty="0" smtClean="0"/>
        </a:p>
        <a:p>
          <a:r>
            <a:rPr lang="ru-RU" dirty="0" smtClean="0"/>
            <a:t>Средняя длительность лечения</a:t>
          </a:r>
          <a:endParaRPr lang="ru-RU" dirty="0"/>
        </a:p>
      </dgm:t>
    </dgm:pt>
    <dgm:pt modelId="{D46A4BF2-CB03-4DE6-B4C7-943ABD7CB2E1}" type="parTrans" cxnId="{7F80B3F9-B4F6-4F14-B9F9-68AF8DFDD884}">
      <dgm:prSet/>
      <dgm:spPr/>
      <dgm:t>
        <a:bodyPr/>
        <a:lstStyle/>
        <a:p>
          <a:endParaRPr lang="ru-RU"/>
        </a:p>
      </dgm:t>
    </dgm:pt>
    <dgm:pt modelId="{28E3E234-6293-4E6F-8F43-CE35C4BCF47C}" type="sibTrans" cxnId="{7F80B3F9-B4F6-4F14-B9F9-68AF8DFDD884}">
      <dgm:prSet/>
      <dgm:spPr/>
      <dgm:t>
        <a:bodyPr/>
        <a:lstStyle/>
        <a:p>
          <a:endParaRPr lang="ru-RU"/>
        </a:p>
      </dgm:t>
    </dgm:pt>
    <dgm:pt modelId="{309AE354-F680-4BD6-9CA6-4210A5449EBD}">
      <dgm:prSet phldrT="[Текст]"/>
      <dgm:spPr/>
      <dgm:t>
        <a:bodyPr/>
        <a:lstStyle/>
        <a:p>
          <a:r>
            <a:rPr lang="ru-RU" dirty="0" smtClean="0"/>
            <a:t>14451</a:t>
          </a:r>
          <a:endParaRPr lang="ru-RU" dirty="0" smtClean="0"/>
        </a:p>
        <a:p>
          <a:r>
            <a:rPr lang="ru-RU" dirty="0" smtClean="0"/>
            <a:t>пролеченных больных</a:t>
          </a:r>
          <a:endParaRPr lang="ru-RU" dirty="0"/>
        </a:p>
      </dgm:t>
    </dgm:pt>
    <dgm:pt modelId="{189D1651-99BC-4A51-9F85-B613328078EE}" type="parTrans" cxnId="{FAF2E8D6-20E2-4B70-8481-30EB3C4D6417}">
      <dgm:prSet/>
      <dgm:spPr/>
      <dgm:t>
        <a:bodyPr/>
        <a:lstStyle/>
        <a:p>
          <a:endParaRPr lang="ru-RU"/>
        </a:p>
      </dgm:t>
    </dgm:pt>
    <dgm:pt modelId="{3835D95A-43D3-4B45-A4AB-AC06C6E513AD}" type="sibTrans" cxnId="{FAF2E8D6-20E2-4B70-8481-30EB3C4D6417}">
      <dgm:prSet/>
      <dgm:spPr/>
      <dgm:t>
        <a:bodyPr/>
        <a:lstStyle/>
        <a:p>
          <a:endParaRPr lang="ru-RU"/>
        </a:p>
      </dgm:t>
    </dgm:pt>
    <dgm:pt modelId="{5C47E898-6D27-4E2D-831E-D5318A2DA295}" type="pres">
      <dgm:prSet presAssocID="{465448FC-1415-40BE-8C0E-7D3C6FCBCCF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E0CF36-ABEE-4561-A049-6C21E7F1A646}" type="pres">
      <dgm:prSet presAssocID="{DB47A309-43D6-44BD-84A7-37B9709C5E3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486133-456A-4A7E-81F6-A1D553519E34}" type="pres">
      <dgm:prSet presAssocID="{2C426077-8551-4B85-AD94-85B0E3B75457}" presName="sibTrans" presStyleLbl="sibTrans2D1" presStyleIdx="0" presStyleCnt="3"/>
      <dgm:spPr/>
      <dgm:t>
        <a:bodyPr/>
        <a:lstStyle/>
        <a:p>
          <a:endParaRPr lang="ru-RU"/>
        </a:p>
      </dgm:t>
    </dgm:pt>
    <dgm:pt modelId="{0DF9710D-DCC6-4CD0-843A-C0F8D7DE00FE}" type="pres">
      <dgm:prSet presAssocID="{2C426077-8551-4B85-AD94-85B0E3B75457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DC559866-1F48-4869-828E-87696C4079D2}" type="pres">
      <dgm:prSet presAssocID="{8B3A9C1C-E768-45FB-90ED-14ADC00F257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452CCB-FD87-49EB-AA4E-EC6B070F0B4F}" type="pres">
      <dgm:prSet presAssocID="{28E3E234-6293-4E6F-8F43-CE35C4BCF47C}" presName="sibTrans" presStyleLbl="sibTrans2D1" presStyleIdx="1" presStyleCnt="3"/>
      <dgm:spPr/>
      <dgm:t>
        <a:bodyPr/>
        <a:lstStyle/>
        <a:p>
          <a:endParaRPr lang="ru-RU"/>
        </a:p>
      </dgm:t>
    </dgm:pt>
    <dgm:pt modelId="{0C3F1480-CE08-4EAE-AAF2-2779EC9AEB30}" type="pres">
      <dgm:prSet presAssocID="{28E3E234-6293-4E6F-8F43-CE35C4BCF47C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CBA30A33-81E0-40B5-9FE5-C8F5A3E71C64}" type="pres">
      <dgm:prSet presAssocID="{309AE354-F680-4BD6-9CA6-4210A5449EB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A4AD46-4CF4-4CCD-AA4C-725A5EE248E1}" type="pres">
      <dgm:prSet presAssocID="{3835D95A-43D3-4B45-A4AB-AC06C6E513AD}" presName="sibTrans" presStyleLbl="sibTrans2D1" presStyleIdx="2" presStyleCnt="3"/>
      <dgm:spPr/>
      <dgm:t>
        <a:bodyPr/>
        <a:lstStyle/>
        <a:p>
          <a:endParaRPr lang="ru-RU"/>
        </a:p>
      </dgm:t>
    </dgm:pt>
    <dgm:pt modelId="{D79EFC9B-B884-4CFF-9D94-6EC0B1EACD81}" type="pres">
      <dgm:prSet presAssocID="{3835D95A-43D3-4B45-A4AB-AC06C6E513AD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F72661D4-AFCD-4FBB-BD3C-C1F6D2694DE8}" type="presOf" srcId="{28E3E234-6293-4E6F-8F43-CE35C4BCF47C}" destId="{0C3F1480-CE08-4EAE-AAF2-2779EC9AEB30}" srcOrd="1" destOrd="0" presId="urn:microsoft.com/office/officeart/2005/8/layout/cycle7"/>
    <dgm:cxn modelId="{E306BB15-A240-47B6-9BD7-70C2C0D80108}" srcId="{465448FC-1415-40BE-8C0E-7D3C6FCBCCFD}" destId="{DB47A309-43D6-44BD-84A7-37B9709C5E33}" srcOrd="0" destOrd="0" parTransId="{CCD503DE-6F62-4F2B-8A17-50460247D007}" sibTransId="{2C426077-8551-4B85-AD94-85B0E3B75457}"/>
    <dgm:cxn modelId="{D2F07F7A-87F1-418B-9CDE-21ACD2DFFF20}" type="presOf" srcId="{28E3E234-6293-4E6F-8F43-CE35C4BCF47C}" destId="{DA452CCB-FD87-49EB-AA4E-EC6B070F0B4F}" srcOrd="0" destOrd="0" presId="urn:microsoft.com/office/officeart/2005/8/layout/cycle7"/>
    <dgm:cxn modelId="{FAF2E8D6-20E2-4B70-8481-30EB3C4D6417}" srcId="{465448FC-1415-40BE-8C0E-7D3C6FCBCCFD}" destId="{309AE354-F680-4BD6-9CA6-4210A5449EBD}" srcOrd="2" destOrd="0" parTransId="{189D1651-99BC-4A51-9F85-B613328078EE}" sibTransId="{3835D95A-43D3-4B45-A4AB-AC06C6E513AD}"/>
    <dgm:cxn modelId="{4F41022A-7DA4-4BF2-9D7E-71AE73C8C952}" type="presOf" srcId="{8B3A9C1C-E768-45FB-90ED-14ADC00F257B}" destId="{DC559866-1F48-4869-828E-87696C4079D2}" srcOrd="0" destOrd="0" presId="urn:microsoft.com/office/officeart/2005/8/layout/cycle7"/>
    <dgm:cxn modelId="{A82B2537-5CAD-47CE-9451-0AFD2D740DED}" type="presOf" srcId="{465448FC-1415-40BE-8C0E-7D3C6FCBCCFD}" destId="{5C47E898-6D27-4E2D-831E-D5318A2DA295}" srcOrd="0" destOrd="0" presId="urn:microsoft.com/office/officeart/2005/8/layout/cycle7"/>
    <dgm:cxn modelId="{25A84C85-C6AE-42D9-943C-A7A151E9DA09}" type="presOf" srcId="{2C426077-8551-4B85-AD94-85B0E3B75457}" destId="{0DF9710D-DCC6-4CD0-843A-C0F8D7DE00FE}" srcOrd="1" destOrd="0" presId="urn:microsoft.com/office/officeart/2005/8/layout/cycle7"/>
    <dgm:cxn modelId="{23222269-C9FD-42B6-B517-09119D760AE5}" type="presOf" srcId="{309AE354-F680-4BD6-9CA6-4210A5449EBD}" destId="{CBA30A33-81E0-40B5-9FE5-C8F5A3E71C64}" srcOrd="0" destOrd="0" presId="urn:microsoft.com/office/officeart/2005/8/layout/cycle7"/>
    <dgm:cxn modelId="{8C18767B-F27C-421F-BDD3-04FC4198304C}" type="presOf" srcId="{3835D95A-43D3-4B45-A4AB-AC06C6E513AD}" destId="{0EA4AD46-4CF4-4CCD-AA4C-725A5EE248E1}" srcOrd="0" destOrd="0" presId="urn:microsoft.com/office/officeart/2005/8/layout/cycle7"/>
    <dgm:cxn modelId="{7F80B3F9-B4F6-4F14-B9F9-68AF8DFDD884}" srcId="{465448FC-1415-40BE-8C0E-7D3C6FCBCCFD}" destId="{8B3A9C1C-E768-45FB-90ED-14ADC00F257B}" srcOrd="1" destOrd="0" parTransId="{D46A4BF2-CB03-4DE6-B4C7-943ABD7CB2E1}" sibTransId="{28E3E234-6293-4E6F-8F43-CE35C4BCF47C}"/>
    <dgm:cxn modelId="{AAFBCB97-E176-43B7-9FA5-DAB003DA6682}" type="presOf" srcId="{2C426077-8551-4B85-AD94-85B0E3B75457}" destId="{79486133-456A-4A7E-81F6-A1D553519E34}" srcOrd="0" destOrd="0" presId="urn:microsoft.com/office/officeart/2005/8/layout/cycle7"/>
    <dgm:cxn modelId="{BA1F3A36-0D6D-4275-B347-95321B2DE379}" type="presOf" srcId="{3835D95A-43D3-4B45-A4AB-AC06C6E513AD}" destId="{D79EFC9B-B884-4CFF-9D94-6EC0B1EACD81}" srcOrd="1" destOrd="0" presId="urn:microsoft.com/office/officeart/2005/8/layout/cycle7"/>
    <dgm:cxn modelId="{921FBAFB-3630-4B35-BAAD-9DBF628CD830}" type="presOf" srcId="{DB47A309-43D6-44BD-84A7-37B9709C5E33}" destId="{53E0CF36-ABEE-4561-A049-6C21E7F1A646}" srcOrd="0" destOrd="0" presId="urn:microsoft.com/office/officeart/2005/8/layout/cycle7"/>
    <dgm:cxn modelId="{BA734DB0-A440-40BE-B86C-84E761CC63FE}" type="presParOf" srcId="{5C47E898-6D27-4E2D-831E-D5318A2DA295}" destId="{53E0CF36-ABEE-4561-A049-6C21E7F1A646}" srcOrd="0" destOrd="0" presId="urn:microsoft.com/office/officeart/2005/8/layout/cycle7"/>
    <dgm:cxn modelId="{1F12FE64-E060-46CF-998E-DC175EC2BA46}" type="presParOf" srcId="{5C47E898-6D27-4E2D-831E-D5318A2DA295}" destId="{79486133-456A-4A7E-81F6-A1D553519E34}" srcOrd="1" destOrd="0" presId="urn:microsoft.com/office/officeart/2005/8/layout/cycle7"/>
    <dgm:cxn modelId="{72E900B1-25FA-4F95-B9B8-FC3A5D0E64ED}" type="presParOf" srcId="{79486133-456A-4A7E-81F6-A1D553519E34}" destId="{0DF9710D-DCC6-4CD0-843A-C0F8D7DE00FE}" srcOrd="0" destOrd="0" presId="urn:microsoft.com/office/officeart/2005/8/layout/cycle7"/>
    <dgm:cxn modelId="{BB4D25E0-81E7-472C-9005-63F08BAD1436}" type="presParOf" srcId="{5C47E898-6D27-4E2D-831E-D5318A2DA295}" destId="{DC559866-1F48-4869-828E-87696C4079D2}" srcOrd="2" destOrd="0" presId="urn:microsoft.com/office/officeart/2005/8/layout/cycle7"/>
    <dgm:cxn modelId="{5934241E-E6BA-427E-A1D6-7E517606BBF6}" type="presParOf" srcId="{5C47E898-6D27-4E2D-831E-D5318A2DA295}" destId="{DA452CCB-FD87-49EB-AA4E-EC6B070F0B4F}" srcOrd="3" destOrd="0" presId="urn:microsoft.com/office/officeart/2005/8/layout/cycle7"/>
    <dgm:cxn modelId="{352EA7DA-252E-4486-9B83-261154F6CE9A}" type="presParOf" srcId="{DA452CCB-FD87-49EB-AA4E-EC6B070F0B4F}" destId="{0C3F1480-CE08-4EAE-AAF2-2779EC9AEB30}" srcOrd="0" destOrd="0" presId="urn:microsoft.com/office/officeart/2005/8/layout/cycle7"/>
    <dgm:cxn modelId="{C379BFDE-0A94-41E3-83DB-1D64418B3814}" type="presParOf" srcId="{5C47E898-6D27-4E2D-831E-D5318A2DA295}" destId="{CBA30A33-81E0-40B5-9FE5-C8F5A3E71C64}" srcOrd="4" destOrd="0" presId="urn:microsoft.com/office/officeart/2005/8/layout/cycle7"/>
    <dgm:cxn modelId="{968CA769-6C56-4D3B-9BAA-FB1E394118F3}" type="presParOf" srcId="{5C47E898-6D27-4E2D-831E-D5318A2DA295}" destId="{0EA4AD46-4CF4-4CCD-AA4C-725A5EE248E1}" srcOrd="5" destOrd="0" presId="urn:microsoft.com/office/officeart/2005/8/layout/cycle7"/>
    <dgm:cxn modelId="{2F4DC235-758C-4786-9A8E-5FC9879B51F2}" type="presParOf" srcId="{0EA4AD46-4CF4-4CCD-AA4C-725A5EE248E1}" destId="{D79EFC9B-B884-4CFF-9D94-6EC0B1EACD8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4556689-AA2E-4883-8A34-DDEF12FFB783}" type="doc">
      <dgm:prSet loTypeId="urn:microsoft.com/office/officeart/2005/8/layout/chart3" loCatId="cycle" qsTypeId="urn:microsoft.com/office/officeart/2005/8/quickstyle/simple1" qsCatId="simple" csTypeId="urn:microsoft.com/office/officeart/2005/8/colors/accent1_2" csCatId="accent1" phldr="0"/>
      <dgm:spPr/>
    </dgm:pt>
    <dgm:pt modelId="{3CBAE2F4-D413-40B8-87A2-0570C636E391}" type="pres">
      <dgm:prSet presAssocID="{C4556689-AA2E-4883-8A34-DDEF12FFB783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E05EF0F9-AEED-4ED1-91F4-D9D70CA368A6}" type="presOf" srcId="{C4556689-AA2E-4883-8A34-DDEF12FFB783}" destId="{3CBAE2F4-D413-40B8-87A2-0570C636E391}" srcOrd="0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4823344-CC46-4302-B6FA-AF07933A849C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448C3ED-DB21-47A8-A1C3-A5F489B4E6C1}">
      <dgm:prSet phldrT="[Текст]"/>
      <dgm:spPr>
        <a:solidFill>
          <a:schemeClr val="accent1"/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ДИСПАНСЕРИЗАЦИЯ ОПРЕДЕЛЕННЫХ ГРУПП ВЗРОСЛОГО НАСЕЛЕНИЯ</a:t>
          </a:r>
          <a:endParaRPr lang="ru-RU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429CE9B-47C7-4010-969B-8F2CEA079B60}" type="parTrans" cxnId="{1933C7B3-C5B9-4437-A02E-47DB8C26F042}">
      <dgm:prSet/>
      <dgm:spPr/>
      <dgm:t>
        <a:bodyPr/>
        <a:lstStyle/>
        <a:p>
          <a:endParaRPr lang="ru-RU"/>
        </a:p>
      </dgm:t>
    </dgm:pt>
    <dgm:pt modelId="{AF036CDA-EB56-45BB-8E88-F5E54BFC1395}" type="sibTrans" cxnId="{1933C7B3-C5B9-4437-A02E-47DB8C26F042}">
      <dgm:prSet/>
      <dgm:spPr/>
      <dgm:t>
        <a:bodyPr/>
        <a:lstStyle/>
        <a:p>
          <a:endParaRPr lang="ru-RU"/>
        </a:p>
      </dgm:t>
    </dgm:pt>
    <dgm:pt modelId="{3783684E-A806-4621-BE03-A1570B1E8AF3}">
      <dgm:prSet phldrT="[Текст]"/>
      <dgm:spPr/>
      <dgm:t>
        <a:bodyPr/>
        <a:lstStyle/>
        <a:p>
          <a:r>
            <a:rPr lang="ru-RU" dirty="0" smtClean="0"/>
            <a:t>ПРОФИЛАКТИЧЕСКИЕ ОСМОТРЫ ВЗРОСЛЫХ</a:t>
          </a:r>
          <a:endParaRPr lang="ru-RU" dirty="0"/>
        </a:p>
      </dgm:t>
    </dgm:pt>
    <dgm:pt modelId="{4ABF0CDF-8A27-4413-8284-868AA64A767A}" type="parTrans" cxnId="{3F6669F0-082B-43FA-BAAF-FEE497792589}">
      <dgm:prSet/>
      <dgm:spPr/>
      <dgm:t>
        <a:bodyPr/>
        <a:lstStyle/>
        <a:p>
          <a:endParaRPr lang="ru-RU"/>
        </a:p>
      </dgm:t>
    </dgm:pt>
    <dgm:pt modelId="{96B64927-921F-4EF3-9949-167BFBA6AD74}" type="sibTrans" cxnId="{3F6669F0-082B-43FA-BAAF-FEE497792589}">
      <dgm:prSet/>
      <dgm:spPr/>
      <dgm:t>
        <a:bodyPr/>
        <a:lstStyle/>
        <a:p>
          <a:endParaRPr lang="ru-RU"/>
        </a:p>
      </dgm:t>
    </dgm:pt>
    <dgm:pt modelId="{C645F88A-C3A6-4F8C-B12B-868F0DCC7227}">
      <dgm:prSet phldrT="[Текст]"/>
      <dgm:spPr/>
      <dgm:t>
        <a:bodyPr/>
        <a:lstStyle/>
        <a:p>
          <a:r>
            <a:rPr lang="ru-RU" dirty="0" smtClean="0"/>
            <a:t>ПРОФИЛАКТИЧЕСКИЕ ОСМОТРЫ ДЕТЕЙ</a:t>
          </a:r>
          <a:endParaRPr lang="ru-RU" dirty="0"/>
        </a:p>
      </dgm:t>
    </dgm:pt>
    <dgm:pt modelId="{580AC195-3E18-41C1-993F-A7B45282F32D}" type="parTrans" cxnId="{25C9D09C-0C7F-4531-8B93-93B028CD1589}">
      <dgm:prSet/>
      <dgm:spPr/>
      <dgm:t>
        <a:bodyPr/>
        <a:lstStyle/>
        <a:p>
          <a:endParaRPr lang="ru-RU"/>
        </a:p>
      </dgm:t>
    </dgm:pt>
    <dgm:pt modelId="{5B203189-0249-4481-92F2-F0F663A487AC}" type="sibTrans" cxnId="{25C9D09C-0C7F-4531-8B93-93B028CD1589}">
      <dgm:prSet/>
      <dgm:spPr/>
      <dgm:t>
        <a:bodyPr/>
        <a:lstStyle/>
        <a:p>
          <a:endParaRPr lang="ru-RU"/>
        </a:p>
      </dgm:t>
    </dgm:pt>
    <dgm:pt modelId="{D10E1D1B-3B7D-47A4-9078-810352E12252}">
      <dgm:prSet phldrT="[Текст]"/>
      <dgm:spPr/>
      <dgm:t>
        <a:bodyPr/>
        <a:lstStyle/>
        <a:p>
          <a:r>
            <a:rPr lang="ru-RU" dirty="0" smtClean="0"/>
            <a:t>ВАКЦИНОПРОФИЛАКТИКА</a:t>
          </a:r>
          <a:endParaRPr lang="ru-RU" dirty="0"/>
        </a:p>
      </dgm:t>
    </dgm:pt>
    <dgm:pt modelId="{0C4573B0-5444-4507-B057-2F26037072E5}" type="parTrans" cxnId="{7D752F0B-72D6-4252-942C-8AA6D0E8CD58}">
      <dgm:prSet/>
      <dgm:spPr/>
      <dgm:t>
        <a:bodyPr/>
        <a:lstStyle/>
        <a:p>
          <a:endParaRPr lang="ru-RU"/>
        </a:p>
      </dgm:t>
    </dgm:pt>
    <dgm:pt modelId="{B25F0299-2B20-4CCB-BDA5-38F159D864D0}" type="sibTrans" cxnId="{7D752F0B-72D6-4252-942C-8AA6D0E8CD58}">
      <dgm:prSet/>
      <dgm:spPr/>
      <dgm:t>
        <a:bodyPr/>
        <a:lstStyle/>
        <a:p>
          <a:endParaRPr lang="ru-RU"/>
        </a:p>
      </dgm:t>
    </dgm:pt>
    <dgm:pt modelId="{851505BF-C22D-4387-9D59-A951ABE32459}">
      <dgm:prSet phldrT="[Текст]" phldr="1"/>
      <dgm:spPr/>
      <dgm:t>
        <a:bodyPr/>
        <a:lstStyle/>
        <a:p>
          <a:endParaRPr lang="ru-RU"/>
        </a:p>
      </dgm:t>
    </dgm:pt>
    <dgm:pt modelId="{05954E59-6483-43D5-9B7C-AA55D65239A9}" type="parTrans" cxnId="{05BBC80C-E66C-444D-BC8B-9937FB0C85BA}">
      <dgm:prSet/>
      <dgm:spPr/>
      <dgm:t>
        <a:bodyPr/>
        <a:lstStyle/>
        <a:p>
          <a:endParaRPr lang="ru-RU"/>
        </a:p>
      </dgm:t>
    </dgm:pt>
    <dgm:pt modelId="{13041C04-DC2C-414F-BB8B-089E717A1A9B}" type="sibTrans" cxnId="{05BBC80C-E66C-444D-BC8B-9937FB0C85BA}">
      <dgm:prSet/>
      <dgm:spPr/>
      <dgm:t>
        <a:bodyPr/>
        <a:lstStyle/>
        <a:p>
          <a:endParaRPr lang="ru-RU"/>
        </a:p>
      </dgm:t>
    </dgm:pt>
    <dgm:pt modelId="{2743676E-DA51-4858-9EB3-53694FAE30BD}">
      <dgm:prSet phldrT="[Текст]"/>
      <dgm:spPr/>
      <dgm:t>
        <a:bodyPr/>
        <a:lstStyle/>
        <a:p>
          <a:endParaRPr lang="ru-RU"/>
        </a:p>
      </dgm:t>
    </dgm:pt>
    <dgm:pt modelId="{488915D2-B4A8-4902-99E9-A5C8DC511BA9}" type="parTrans" cxnId="{95F1A54C-48F1-4950-A4E7-E81D83DA84A0}">
      <dgm:prSet/>
      <dgm:spPr/>
      <dgm:t>
        <a:bodyPr/>
        <a:lstStyle/>
        <a:p>
          <a:endParaRPr lang="ru-RU"/>
        </a:p>
      </dgm:t>
    </dgm:pt>
    <dgm:pt modelId="{6C491073-AA61-489B-B656-85EE7F2B0FEE}" type="sibTrans" cxnId="{95F1A54C-48F1-4950-A4E7-E81D83DA84A0}">
      <dgm:prSet/>
      <dgm:spPr/>
      <dgm:t>
        <a:bodyPr/>
        <a:lstStyle/>
        <a:p>
          <a:endParaRPr lang="ru-RU"/>
        </a:p>
      </dgm:t>
    </dgm:pt>
    <dgm:pt modelId="{D3B4278F-B1C6-4D1E-AD73-80D1068F0C24}">
      <dgm:prSet phldrT="[Текст]"/>
      <dgm:spPr/>
      <dgm:t>
        <a:bodyPr/>
        <a:lstStyle/>
        <a:p>
          <a:r>
            <a:rPr lang="ru-RU" dirty="0" smtClean="0"/>
            <a:t>ПРЕДВАРИТЕЛЬНЫЕ И ПЕРИОДИЧЕСКИЕ МЕДИЦИНСКИЕ ОСМОТРЫ</a:t>
          </a:r>
          <a:endParaRPr lang="ru-RU" dirty="0"/>
        </a:p>
      </dgm:t>
    </dgm:pt>
    <dgm:pt modelId="{909CEA49-2E02-4B3B-A594-B059DC571E53}" type="parTrans" cxnId="{1B30D8A6-01C1-44C5-8E24-020BFAF8FC6E}">
      <dgm:prSet/>
      <dgm:spPr/>
      <dgm:t>
        <a:bodyPr/>
        <a:lstStyle/>
        <a:p>
          <a:endParaRPr lang="ru-RU"/>
        </a:p>
      </dgm:t>
    </dgm:pt>
    <dgm:pt modelId="{9AC0ED22-D703-41DE-8676-11690AB575B8}" type="sibTrans" cxnId="{1B30D8A6-01C1-44C5-8E24-020BFAF8FC6E}">
      <dgm:prSet/>
      <dgm:spPr/>
      <dgm:t>
        <a:bodyPr/>
        <a:lstStyle/>
        <a:p>
          <a:endParaRPr lang="ru-RU"/>
        </a:p>
      </dgm:t>
    </dgm:pt>
    <dgm:pt modelId="{66B1FB04-8890-48F6-BB8C-CE9601B332C6}">
      <dgm:prSet phldrT="[Текст]"/>
      <dgm:spPr/>
      <dgm:t>
        <a:bodyPr/>
        <a:lstStyle/>
        <a:p>
          <a:endParaRPr lang="ru-RU"/>
        </a:p>
      </dgm:t>
    </dgm:pt>
    <dgm:pt modelId="{ABD33063-6504-4FEF-9176-1985C769195E}" type="parTrans" cxnId="{39A2053E-DFEF-42BE-94E6-56D3C02FE7B6}">
      <dgm:prSet/>
      <dgm:spPr/>
      <dgm:t>
        <a:bodyPr/>
        <a:lstStyle/>
        <a:p>
          <a:endParaRPr lang="ru-RU"/>
        </a:p>
      </dgm:t>
    </dgm:pt>
    <dgm:pt modelId="{34A01E17-BAF0-4C32-B7DE-657CD251D7F7}" type="sibTrans" cxnId="{39A2053E-DFEF-42BE-94E6-56D3C02FE7B6}">
      <dgm:prSet/>
      <dgm:spPr/>
      <dgm:t>
        <a:bodyPr/>
        <a:lstStyle/>
        <a:p>
          <a:endParaRPr lang="ru-RU"/>
        </a:p>
      </dgm:t>
    </dgm:pt>
    <dgm:pt modelId="{41D1531A-841A-4244-BE48-2A098B6C51F0}" type="pres">
      <dgm:prSet presAssocID="{34823344-CC46-4302-B6FA-AF07933A849C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111597-F90D-4D39-BA65-75BD83F3EA61}" type="pres">
      <dgm:prSet presAssocID="{34823344-CC46-4302-B6FA-AF07933A849C}" presName="matrix" presStyleCnt="0"/>
      <dgm:spPr/>
    </dgm:pt>
    <dgm:pt modelId="{5DFC737D-EDB0-42F3-9C0E-0E79A6280832}" type="pres">
      <dgm:prSet presAssocID="{34823344-CC46-4302-B6FA-AF07933A849C}" presName="tile1" presStyleLbl="node1" presStyleIdx="0" presStyleCnt="4"/>
      <dgm:spPr/>
      <dgm:t>
        <a:bodyPr/>
        <a:lstStyle/>
        <a:p>
          <a:endParaRPr lang="ru-RU"/>
        </a:p>
      </dgm:t>
    </dgm:pt>
    <dgm:pt modelId="{58CF5795-F5A3-41B6-98F8-199A322D25A3}" type="pres">
      <dgm:prSet presAssocID="{34823344-CC46-4302-B6FA-AF07933A849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1156A4-CF28-48A7-A63E-24EFC2E9D00C}" type="pres">
      <dgm:prSet presAssocID="{34823344-CC46-4302-B6FA-AF07933A849C}" presName="tile2" presStyleLbl="node1" presStyleIdx="1" presStyleCnt="4"/>
      <dgm:spPr/>
      <dgm:t>
        <a:bodyPr/>
        <a:lstStyle/>
        <a:p>
          <a:endParaRPr lang="ru-RU"/>
        </a:p>
      </dgm:t>
    </dgm:pt>
    <dgm:pt modelId="{A2A63990-FBFB-4B07-B570-19AECAC6F8C0}" type="pres">
      <dgm:prSet presAssocID="{34823344-CC46-4302-B6FA-AF07933A849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EFCE01-48B4-4170-8AE3-00851C32B681}" type="pres">
      <dgm:prSet presAssocID="{34823344-CC46-4302-B6FA-AF07933A849C}" presName="tile3" presStyleLbl="node1" presStyleIdx="2" presStyleCnt="4"/>
      <dgm:spPr/>
      <dgm:t>
        <a:bodyPr/>
        <a:lstStyle/>
        <a:p>
          <a:endParaRPr lang="ru-RU"/>
        </a:p>
      </dgm:t>
    </dgm:pt>
    <dgm:pt modelId="{00634036-2FB6-4F9C-B6C1-64D2F82EE8F7}" type="pres">
      <dgm:prSet presAssocID="{34823344-CC46-4302-B6FA-AF07933A849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BBA8EE-C543-45CC-A56D-5C1D78D245CF}" type="pres">
      <dgm:prSet presAssocID="{34823344-CC46-4302-B6FA-AF07933A849C}" presName="tile4" presStyleLbl="node1" presStyleIdx="3" presStyleCnt="4"/>
      <dgm:spPr/>
      <dgm:t>
        <a:bodyPr/>
        <a:lstStyle/>
        <a:p>
          <a:endParaRPr lang="ru-RU"/>
        </a:p>
      </dgm:t>
    </dgm:pt>
    <dgm:pt modelId="{01352FBF-9712-49AB-AD6C-FEEE4B45C0D6}" type="pres">
      <dgm:prSet presAssocID="{34823344-CC46-4302-B6FA-AF07933A849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0FCFF7-DA1F-4B8C-9FBE-4DD7B04ED416}" type="pres">
      <dgm:prSet presAssocID="{34823344-CC46-4302-B6FA-AF07933A849C}" presName="centerTile" presStyleLbl="fgShp" presStyleIdx="0" presStyleCnt="1" custScaleX="132814" custScaleY="12656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1933C7B3-C5B9-4437-A02E-47DB8C26F042}" srcId="{34823344-CC46-4302-B6FA-AF07933A849C}" destId="{4448C3ED-DB21-47A8-A1C3-A5F489B4E6C1}" srcOrd="0" destOrd="0" parTransId="{7429CE9B-47C7-4010-969B-8F2CEA079B60}" sibTransId="{AF036CDA-EB56-45BB-8E88-F5E54BFC1395}"/>
    <dgm:cxn modelId="{F9249EC2-98CA-4C8E-93EF-340C3AA98527}" type="presOf" srcId="{C645F88A-C3A6-4F8C-B12B-868F0DCC7227}" destId="{3C1156A4-CF28-48A7-A63E-24EFC2E9D00C}" srcOrd="0" destOrd="0" presId="urn:microsoft.com/office/officeart/2005/8/layout/matrix1"/>
    <dgm:cxn modelId="{BC3ADCAC-A61B-4F96-955C-22F148DDC024}" type="presOf" srcId="{4448C3ED-DB21-47A8-A1C3-A5F489B4E6C1}" destId="{380FCFF7-DA1F-4B8C-9FBE-4DD7B04ED416}" srcOrd="0" destOrd="0" presId="urn:microsoft.com/office/officeart/2005/8/layout/matrix1"/>
    <dgm:cxn modelId="{1B30D8A6-01C1-44C5-8E24-020BFAF8FC6E}" srcId="{4448C3ED-DB21-47A8-A1C3-A5F489B4E6C1}" destId="{D3B4278F-B1C6-4D1E-AD73-80D1068F0C24}" srcOrd="2" destOrd="0" parTransId="{909CEA49-2E02-4B3B-A594-B059DC571E53}" sibTransId="{9AC0ED22-D703-41DE-8676-11690AB575B8}"/>
    <dgm:cxn modelId="{FAE35112-89D9-4568-AF55-7B7810855960}" type="presOf" srcId="{D3B4278F-B1C6-4D1E-AD73-80D1068F0C24}" destId="{00634036-2FB6-4F9C-B6C1-64D2F82EE8F7}" srcOrd="1" destOrd="0" presId="urn:microsoft.com/office/officeart/2005/8/layout/matrix1"/>
    <dgm:cxn modelId="{43C32D4B-C6CF-48D9-AC17-5133F857737B}" type="presOf" srcId="{C645F88A-C3A6-4F8C-B12B-868F0DCC7227}" destId="{A2A63990-FBFB-4B07-B570-19AECAC6F8C0}" srcOrd="1" destOrd="0" presId="urn:microsoft.com/office/officeart/2005/8/layout/matrix1"/>
    <dgm:cxn modelId="{05BBC80C-E66C-444D-BC8B-9937FB0C85BA}" srcId="{4448C3ED-DB21-47A8-A1C3-A5F489B4E6C1}" destId="{851505BF-C22D-4387-9D59-A951ABE32459}" srcOrd="5" destOrd="0" parTransId="{05954E59-6483-43D5-9B7C-AA55D65239A9}" sibTransId="{13041C04-DC2C-414F-BB8B-089E717A1A9B}"/>
    <dgm:cxn modelId="{3F6669F0-082B-43FA-BAAF-FEE497792589}" srcId="{4448C3ED-DB21-47A8-A1C3-A5F489B4E6C1}" destId="{3783684E-A806-4621-BE03-A1570B1E8AF3}" srcOrd="0" destOrd="0" parTransId="{4ABF0CDF-8A27-4413-8284-868AA64A767A}" sibTransId="{96B64927-921F-4EF3-9949-167BFBA6AD74}"/>
    <dgm:cxn modelId="{5EB674C2-6F57-4BB9-9643-B72234EB9177}" type="presOf" srcId="{34823344-CC46-4302-B6FA-AF07933A849C}" destId="{41D1531A-841A-4244-BE48-2A098B6C51F0}" srcOrd="0" destOrd="0" presId="urn:microsoft.com/office/officeart/2005/8/layout/matrix1"/>
    <dgm:cxn modelId="{39A2053E-DFEF-42BE-94E6-56D3C02FE7B6}" srcId="{4448C3ED-DB21-47A8-A1C3-A5F489B4E6C1}" destId="{66B1FB04-8890-48F6-BB8C-CE9601B332C6}" srcOrd="4" destOrd="0" parTransId="{ABD33063-6504-4FEF-9176-1985C769195E}" sibTransId="{34A01E17-BAF0-4C32-B7DE-657CD251D7F7}"/>
    <dgm:cxn modelId="{5346E12E-36D4-4C82-8644-9B1F5B17F997}" type="presOf" srcId="{D10E1D1B-3B7D-47A4-9078-810352E12252}" destId="{01352FBF-9712-49AB-AD6C-FEEE4B45C0D6}" srcOrd="1" destOrd="0" presId="urn:microsoft.com/office/officeart/2005/8/layout/matrix1"/>
    <dgm:cxn modelId="{7D752F0B-72D6-4252-942C-8AA6D0E8CD58}" srcId="{4448C3ED-DB21-47A8-A1C3-A5F489B4E6C1}" destId="{D10E1D1B-3B7D-47A4-9078-810352E12252}" srcOrd="3" destOrd="0" parTransId="{0C4573B0-5444-4507-B057-2F26037072E5}" sibTransId="{B25F0299-2B20-4CCB-BDA5-38F159D864D0}"/>
    <dgm:cxn modelId="{260F5C47-99B5-4ADD-96C7-7D2D7CB92E7B}" type="presOf" srcId="{D3B4278F-B1C6-4D1E-AD73-80D1068F0C24}" destId="{B9EFCE01-48B4-4170-8AE3-00851C32B681}" srcOrd="0" destOrd="0" presId="urn:microsoft.com/office/officeart/2005/8/layout/matrix1"/>
    <dgm:cxn modelId="{25C9D09C-0C7F-4531-8B93-93B028CD1589}" srcId="{4448C3ED-DB21-47A8-A1C3-A5F489B4E6C1}" destId="{C645F88A-C3A6-4F8C-B12B-868F0DCC7227}" srcOrd="1" destOrd="0" parTransId="{580AC195-3E18-41C1-993F-A7B45282F32D}" sibTransId="{5B203189-0249-4481-92F2-F0F663A487AC}"/>
    <dgm:cxn modelId="{95F1A54C-48F1-4950-A4E7-E81D83DA84A0}" srcId="{4448C3ED-DB21-47A8-A1C3-A5F489B4E6C1}" destId="{2743676E-DA51-4858-9EB3-53694FAE30BD}" srcOrd="6" destOrd="0" parTransId="{488915D2-B4A8-4902-99E9-A5C8DC511BA9}" sibTransId="{6C491073-AA61-489B-B656-85EE7F2B0FEE}"/>
    <dgm:cxn modelId="{C275C6B9-AA8E-4210-85CB-B1D215179F4F}" type="presOf" srcId="{3783684E-A806-4621-BE03-A1570B1E8AF3}" destId="{58CF5795-F5A3-41B6-98F8-199A322D25A3}" srcOrd="1" destOrd="0" presId="urn:microsoft.com/office/officeart/2005/8/layout/matrix1"/>
    <dgm:cxn modelId="{EAD16CAD-515B-428A-ADA7-344216B797FF}" type="presOf" srcId="{D10E1D1B-3B7D-47A4-9078-810352E12252}" destId="{B1BBA8EE-C543-45CC-A56D-5C1D78D245CF}" srcOrd="0" destOrd="0" presId="urn:microsoft.com/office/officeart/2005/8/layout/matrix1"/>
    <dgm:cxn modelId="{C07B8614-6D48-43DE-8C0B-97447E5BC2B3}" type="presOf" srcId="{3783684E-A806-4621-BE03-A1570B1E8AF3}" destId="{5DFC737D-EDB0-42F3-9C0E-0E79A6280832}" srcOrd="0" destOrd="0" presId="urn:microsoft.com/office/officeart/2005/8/layout/matrix1"/>
    <dgm:cxn modelId="{94D669FE-99A6-4B60-8670-5785534F2F72}" type="presParOf" srcId="{41D1531A-841A-4244-BE48-2A098B6C51F0}" destId="{2B111597-F90D-4D39-BA65-75BD83F3EA61}" srcOrd="0" destOrd="0" presId="urn:microsoft.com/office/officeart/2005/8/layout/matrix1"/>
    <dgm:cxn modelId="{253A43B3-0F37-44E6-9A3F-EB8896F3CB4C}" type="presParOf" srcId="{2B111597-F90D-4D39-BA65-75BD83F3EA61}" destId="{5DFC737D-EDB0-42F3-9C0E-0E79A6280832}" srcOrd="0" destOrd="0" presId="urn:microsoft.com/office/officeart/2005/8/layout/matrix1"/>
    <dgm:cxn modelId="{2353B10B-0B29-4559-AFE8-0152BB5E5A8B}" type="presParOf" srcId="{2B111597-F90D-4D39-BA65-75BD83F3EA61}" destId="{58CF5795-F5A3-41B6-98F8-199A322D25A3}" srcOrd="1" destOrd="0" presId="urn:microsoft.com/office/officeart/2005/8/layout/matrix1"/>
    <dgm:cxn modelId="{9FA85C34-B002-4110-959D-34C99AD351C9}" type="presParOf" srcId="{2B111597-F90D-4D39-BA65-75BD83F3EA61}" destId="{3C1156A4-CF28-48A7-A63E-24EFC2E9D00C}" srcOrd="2" destOrd="0" presId="urn:microsoft.com/office/officeart/2005/8/layout/matrix1"/>
    <dgm:cxn modelId="{0AFA7DBC-59B8-44DC-8A3E-3277C612CAC3}" type="presParOf" srcId="{2B111597-F90D-4D39-BA65-75BD83F3EA61}" destId="{A2A63990-FBFB-4B07-B570-19AECAC6F8C0}" srcOrd="3" destOrd="0" presId="urn:microsoft.com/office/officeart/2005/8/layout/matrix1"/>
    <dgm:cxn modelId="{F8777A6D-0DD2-41AD-92B8-A434BBBEA56C}" type="presParOf" srcId="{2B111597-F90D-4D39-BA65-75BD83F3EA61}" destId="{B9EFCE01-48B4-4170-8AE3-00851C32B681}" srcOrd="4" destOrd="0" presId="urn:microsoft.com/office/officeart/2005/8/layout/matrix1"/>
    <dgm:cxn modelId="{73DB7092-72B5-443B-A035-0A63DB521560}" type="presParOf" srcId="{2B111597-F90D-4D39-BA65-75BD83F3EA61}" destId="{00634036-2FB6-4F9C-B6C1-64D2F82EE8F7}" srcOrd="5" destOrd="0" presId="urn:microsoft.com/office/officeart/2005/8/layout/matrix1"/>
    <dgm:cxn modelId="{6B19AEEE-85B6-4DDE-A906-695E71F04C01}" type="presParOf" srcId="{2B111597-F90D-4D39-BA65-75BD83F3EA61}" destId="{B1BBA8EE-C543-45CC-A56D-5C1D78D245CF}" srcOrd="6" destOrd="0" presId="urn:microsoft.com/office/officeart/2005/8/layout/matrix1"/>
    <dgm:cxn modelId="{99F291D1-5EA3-43A0-9F9B-25D13C58DEF6}" type="presParOf" srcId="{2B111597-F90D-4D39-BA65-75BD83F3EA61}" destId="{01352FBF-9712-49AB-AD6C-FEEE4B45C0D6}" srcOrd="7" destOrd="0" presId="urn:microsoft.com/office/officeart/2005/8/layout/matrix1"/>
    <dgm:cxn modelId="{5EC367F5-5C12-46C8-B0AA-AB1A3CF5B236}" type="presParOf" srcId="{41D1531A-841A-4244-BE48-2A098B6C51F0}" destId="{380FCFF7-DA1F-4B8C-9FBE-4DD7B04ED41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CBB28E7-DE08-4DDA-AF65-9002F76D2BC1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89DCBA0-FEF1-4A9A-A1D8-08F9F952D04F}">
      <dgm:prSet phldrT="[Текст]"/>
      <dgm:spPr/>
      <dgm:t>
        <a:bodyPr/>
        <a:lstStyle/>
        <a:p>
          <a:r>
            <a:rPr lang="ru-RU" dirty="0" smtClean="0"/>
            <a:t>Флюорография</a:t>
          </a:r>
          <a:endParaRPr lang="ru-RU" dirty="0"/>
        </a:p>
      </dgm:t>
    </dgm:pt>
    <dgm:pt modelId="{6AABC0FD-3893-4521-BDE8-A800FDB2D2B2}" type="parTrans" cxnId="{5B5A99AA-01F9-47F4-9299-8B9F7852A34F}">
      <dgm:prSet/>
      <dgm:spPr/>
      <dgm:t>
        <a:bodyPr/>
        <a:lstStyle/>
        <a:p>
          <a:endParaRPr lang="ru-RU"/>
        </a:p>
      </dgm:t>
    </dgm:pt>
    <dgm:pt modelId="{433DA353-BAF2-416D-BA72-6A31403203FE}" type="sibTrans" cxnId="{5B5A99AA-01F9-47F4-9299-8B9F7852A34F}">
      <dgm:prSet/>
      <dgm:spPr/>
      <dgm:t>
        <a:bodyPr/>
        <a:lstStyle/>
        <a:p>
          <a:endParaRPr lang="ru-RU"/>
        </a:p>
      </dgm:t>
    </dgm:pt>
    <dgm:pt modelId="{EB4FC017-8AD2-4295-9E1F-FC1C16F880B1}">
      <dgm:prSet phldrT="[Текст]"/>
      <dgm:spPr/>
      <dgm:t>
        <a:bodyPr/>
        <a:lstStyle/>
        <a:p>
          <a:r>
            <a:rPr lang="ru-RU" dirty="0" smtClean="0"/>
            <a:t>Маммография </a:t>
          </a:r>
          <a:endParaRPr lang="ru-RU" dirty="0"/>
        </a:p>
      </dgm:t>
    </dgm:pt>
    <dgm:pt modelId="{BB7AF82B-9B21-44B1-9640-EFDC0F518A8C}" type="parTrans" cxnId="{8119CAB9-DCEB-4DF1-921F-0F0A3D57A2C5}">
      <dgm:prSet/>
      <dgm:spPr/>
      <dgm:t>
        <a:bodyPr/>
        <a:lstStyle/>
        <a:p>
          <a:endParaRPr lang="ru-RU"/>
        </a:p>
      </dgm:t>
    </dgm:pt>
    <dgm:pt modelId="{9B1BAAAD-592D-4191-A8B6-EBC0F39E29F3}" type="sibTrans" cxnId="{8119CAB9-DCEB-4DF1-921F-0F0A3D57A2C5}">
      <dgm:prSet/>
      <dgm:spPr/>
      <dgm:t>
        <a:bodyPr/>
        <a:lstStyle/>
        <a:p>
          <a:endParaRPr lang="ru-RU"/>
        </a:p>
      </dgm:t>
    </dgm:pt>
    <dgm:pt modelId="{37195345-71E0-4675-87BA-E8C17A04AB56}">
      <dgm:prSet phldrT="[Текст]"/>
      <dgm:spPr/>
      <dgm:t>
        <a:bodyPr/>
        <a:lstStyle/>
        <a:p>
          <a:r>
            <a:rPr lang="ru-RU" dirty="0" smtClean="0"/>
            <a:t>КРР</a:t>
          </a:r>
          <a:endParaRPr lang="ru-RU" dirty="0"/>
        </a:p>
      </dgm:t>
    </dgm:pt>
    <dgm:pt modelId="{B00F2FBE-C791-4B5E-872F-CE1A5796AD9B}" type="parTrans" cxnId="{DBFEE03A-C5A4-4E2F-94A4-4BB0C32EC8C8}">
      <dgm:prSet/>
      <dgm:spPr/>
      <dgm:t>
        <a:bodyPr/>
        <a:lstStyle/>
        <a:p>
          <a:endParaRPr lang="ru-RU"/>
        </a:p>
      </dgm:t>
    </dgm:pt>
    <dgm:pt modelId="{9CC91361-D2EB-4908-AD87-D034CFF02680}" type="sibTrans" cxnId="{DBFEE03A-C5A4-4E2F-94A4-4BB0C32EC8C8}">
      <dgm:prSet/>
      <dgm:spPr/>
      <dgm:t>
        <a:bodyPr/>
        <a:lstStyle/>
        <a:p>
          <a:endParaRPr lang="ru-RU"/>
        </a:p>
      </dgm:t>
    </dgm:pt>
    <dgm:pt modelId="{7545EE90-FE0A-4022-B676-15C25774798B}">
      <dgm:prSet phldrT="[Текст]"/>
      <dgm:spPr/>
      <dgm:t>
        <a:bodyPr/>
        <a:lstStyle/>
        <a:p>
          <a:r>
            <a:rPr lang="ru-RU" dirty="0" err="1" smtClean="0"/>
            <a:t>Онкоцитология</a:t>
          </a:r>
          <a:endParaRPr lang="ru-RU" dirty="0"/>
        </a:p>
      </dgm:t>
    </dgm:pt>
    <dgm:pt modelId="{761086DB-4D3D-41AC-8742-056016D556A8}" type="parTrans" cxnId="{99226D76-C525-42FE-865C-0E359DB3FBEB}">
      <dgm:prSet/>
      <dgm:spPr/>
      <dgm:t>
        <a:bodyPr/>
        <a:lstStyle/>
        <a:p>
          <a:endParaRPr lang="ru-RU"/>
        </a:p>
      </dgm:t>
    </dgm:pt>
    <dgm:pt modelId="{BCC8968B-1921-49AD-8258-D9081B771350}" type="sibTrans" cxnId="{99226D76-C525-42FE-865C-0E359DB3FBEB}">
      <dgm:prSet/>
      <dgm:spPr/>
      <dgm:t>
        <a:bodyPr/>
        <a:lstStyle/>
        <a:p>
          <a:endParaRPr lang="ru-RU"/>
        </a:p>
      </dgm:t>
    </dgm:pt>
    <dgm:pt modelId="{2C83165C-570F-4FE7-8998-56B2B71BAA45}">
      <dgm:prSet phldrT="[Текст]"/>
      <dgm:spPr/>
      <dgm:t>
        <a:bodyPr/>
        <a:lstStyle/>
        <a:p>
          <a:r>
            <a:rPr lang="ru-RU" dirty="0" smtClean="0"/>
            <a:t>Глюкоза крови</a:t>
          </a:r>
          <a:endParaRPr lang="ru-RU" dirty="0"/>
        </a:p>
      </dgm:t>
    </dgm:pt>
    <dgm:pt modelId="{61050093-D568-4F03-A607-0C987D91C4ED}" type="parTrans" cxnId="{66B37961-17D1-41E0-A275-2354B98861C5}">
      <dgm:prSet/>
      <dgm:spPr/>
      <dgm:t>
        <a:bodyPr/>
        <a:lstStyle/>
        <a:p>
          <a:endParaRPr lang="ru-RU"/>
        </a:p>
      </dgm:t>
    </dgm:pt>
    <dgm:pt modelId="{01383035-1993-410E-BE0F-2ED1C9CF466D}" type="sibTrans" cxnId="{66B37961-17D1-41E0-A275-2354B98861C5}">
      <dgm:prSet/>
      <dgm:spPr/>
      <dgm:t>
        <a:bodyPr/>
        <a:lstStyle/>
        <a:p>
          <a:endParaRPr lang="ru-RU"/>
        </a:p>
      </dgm:t>
    </dgm:pt>
    <dgm:pt modelId="{8DC4BE6D-6D44-4900-BB57-4CFADEEBC9D9}">
      <dgm:prSet phldrT="[Текст]"/>
      <dgm:spPr/>
      <dgm:t>
        <a:bodyPr/>
        <a:lstStyle/>
        <a:p>
          <a:r>
            <a:rPr lang="ru-RU" dirty="0" err="1" smtClean="0"/>
            <a:t>Микрореакция</a:t>
          </a:r>
          <a:endParaRPr lang="ru-RU" dirty="0"/>
        </a:p>
      </dgm:t>
    </dgm:pt>
    <dgm:pt modelId="{3D512EB3-BEE6-49CA-B0FD-4D94357B5812}" type="parTrans" cxnId="{7810946B-8D11-4BC8-A701-4B987D696BEA}">
      <dgm:prSet/>
      <dgm:spPr/>
      <dgm:t>
        <a:bodyPr/>
        <a:lstStyle/>
        <a:p>
          <a:endParaRPr lang="ru-RU"/>
        </a:p>
      </dgm:t>
    </dgm:pt>
    <dgm:pt modelId="{79EA152D-A6DB-40F9-B35E-0FE26E1B6D86}" type="sibTrans" cxnId="{7810946B-8D11-4BC8-A701-4B987D696BEA}">
      <dgm:prSet/>
      <dgm:spPr/>
      <dgm:t>
        <a:bodyPr/>
        <a:lstStyle/>
        <a:p>
          <a:endParaRPr lang="ru-RU"/>
        </a:p>
      </dgm:t>
    </dgm:pt>
    <dgm:pt modelId="{C2FD8B94-7437-4169-BFC1-5861D205AF06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Осмотрено при реализации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скрининговых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программ 12 490 человек, с целью выявления онкопатологии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70401FFF-6181-4654-8BE3-5DDFCA723B7C}" type="sibTrans" cxnId="{0694E7FD-2D2F-4948-934B-1850D8C52759}">
      <dgm:prSet/>
      <dgm:spPr/>
      <dgm:t>
        <a:bodyPr/>
        <a:lstStyle/>
        <a:p>
          <a:endParaRPr lang="ru-RU"/>
        </a:p>
      </dgm:t>
    </dgm:pt>
    <dgm:pt modelId="{F42201D9-2FDA-40C2-AD74-6C6F52C3A456}" type="parTrans" cxnId="{0694E7FD-2D2F-4948-934B-1850D8C52759}">
      <dgm:prSet/>
      <dgm:spPr/>
      <dgm:t>
        <a:bodyPr/>
        <a:lstStyle/>
        <a:p>
          <a:endParaRPr lang="ru-RU"/>
        </a:p>
      </dgm:t>
    </dgm:pt>
    <dgm:pt modelId="{78170DA2-4A9E-410A-B418-4CF4518E742B}">
      <dgm:prSet phldrT="[Текст]"/>
      <dgm:spPr/>
      <dgm:t>
        <a:bodyPr/>
        <a:lstStyle/>
        <a:p>
          <a:r>
            <a:rPr lang="ru-RU" dirty="0" smtClean="0"/>
            <a:t>ВГД</a:t>
          </a:r>
          <a:endParaRPr lang="ru-RU" dirty="0"/>
        </a:p>
      </dgm:t>
    </dgm:pt>
    <dgm:pt modelId="{163956D4-44FF-4AB1-8964-20A9F585B86B}" type="parTrans" cxnId="{3E22CC82-50A2-4520-BDCA-8E3CFA5B3E81}">
      <dgm:prSet/>
      <dgm:spPr/>
      <dgm:t>
        <a:bodyPr/>
        <a:lstStyle/>
        <a:p>
          <a:endParaRPr lang="ru-RU"/>
        </a:p>
      </dgm:t>
    </dgm:pt>
    <dgm:pt modelId="{4FC35B64-BEEC-4CE4-9212-063EE76E9BB0}" type="sibTrans" cxnId="{3E22CC82-50A2-4520-BDCA-8E3CFA5B3E81}">
      <dgm:prSet/>
      <dgm:spPr/>
      <dgm:t>
        <a:bodyPr/>
        <a:lstStyle/>
        <a:p>
          <a:endParaRPr lang="ru-RU"/>
        </a:p>
      </dgm:t>
    </dgm:pt>
    <dgm:pt modelId="{93623C1A-380E-4B48-BF27-C8B2BDBE41BF}">
      <dgm:prSet phldrT="[Текст]"/>
      <dgm:spPr/>
      <dgm:t>
        <a:bodyPr/>
        <a:lstStyle/>
        <a:p>
          <a:r>
            <a:rPr lang="ru-RU" dirty="0" smtClean="0"/>
            <a:t>Неонатальный скрининг</a:t>
          </a:r>
          <a:endParaRPr lang="ru-RU" dirty="0"/>
        </a:p>
      </dgm:t>
    </dgm:pt>
    <dgm:pt modelId="{54A19A01-DEA2-4E81-A664-59029D179BE1}" type="parTrans" cxnId="{F59F295E-E8AC-47CC-B2AB-8981987F8566}">
      <dgm:prSet/>
      <dgm:spPr/>
      <dgm:t>
        <a:bodyPr/>
        <a:lstStyle/>
        <a:p>
          <a:endParaRPr lang="ru-RU"/>
        </a:p>
      </dgm:t>
    </dgm:pt>
    <dgm:pt modelId="{3D651B4C-FBD0-44B4-B795-AA5D828F6990}" type="sibTrans" cxnId="{F59F295E-E8AC-47CC-B2AB-8981987F8566}">
      <dgm:prSet/>
      <dgm:spPr/>
      <dgm:t>
        <a:bodyPr/>
        <a:lstStyle/>
        <a:p>
          <a:endParaRPr lang="ru-RU"/>
        </a:p>
      </dgm:t>
    </dgm:pt>
    <dgm:pt modelId="{1C484B13-54E4-4673-B1F4-B3DC19E229AA}">
      <dgm:prSet phldrT="[Текст]"/>
      <dgm:spPr/>
      <dgm:t>
        <a:bodyPr/>
        <a:lstStyle/>
        <a:p>
          <a:r>
            <a:rPr lang="ru-RU" dirty="0" err="1" smtClean="0"/>
            <a:t>Пренатальный</a:t>
          </a:r>
          <a:r>
            <a:rPr lang="ru-RU" dirty="0" smtClean="0"/>
            <a:t> скрининг</a:t>
          </a:r>
          <a:endParaRPr lang="ru-RU" dirty="0"/>
        </a:p>
      </dgm:t>
    </dgm:pt>
    <dgm:pt modelId="{56F6D00B-4D29-413A-98BF-3654728D4A4E}" type="parTrans" cxnId="{2BC862DA-2718-42EF-9314-8404BB4B6128}">
      <dgm:prSet/>
      <dgm:spPr/>
      <dgm:t>
        <a:bodyPr/>
        <a:lstStyle/>
        <a:p>
          <a:endParaRPr lang="ru-RU"/>
        </a:p>
      </dgm:t>
    </dgm:pt>
    <dgm:pt modelId="{E77F1706-934D-46B4-954A-A91DA2005162}" type="sibTrans" cxnId="{2BC862DA-2718-42EF-9314-8404BB4B6128}">
      <dgm:prSet/>
      <dgm:spPr/>
      <dgm:t>
        <a:bodyPr/>
        <a:lstStyle/>
        <a:p>
          <a:endParaRPr lang="ru-RU"/>
        </a:p>
      </dgm:t>
    </dgm:pt>
    <dgm:pt modelId="{6C082746-293F-4421-A32C-9886200CD465}">
      <dgm:prSet phldrT="[Текст]"/>
      <dgm:spPr/>
      <dgm:t>
        <a:bodyPr/>
        <a:lstStyle/>
        <a:p>
          <a:r>
            <a:rPr lang="ru-RU" dirty="0" err="1" smtClean="0"/>
            <a:t>Аудиологический</a:t>
          </a:r>
          <a:endParaRPr lang="ru-RU" dirty="0"/>
        </a:p>
      </dgm:t>
    </dgm:pt>
    <dgm:pt modelId="{5A63BEC7-337E-4F06-A1FE-7064B135FEE4}" type="parTrans" cxnId="{608B44F8-4D97-4B1E-BCE6-2CB4BF594097}">
      <dgm:prSet/>
      <dgm:spPr/>
    </dgm:pt>
    <dgm:pt modelId="{3F93B966-EB21-46C6-9752-47C2EFC498C6}" type="sibTrans" cxnId="{608B44F8-4D97-4B1E-BCE6-2CB4BF594097}">
      <dgm:prSet/>
      <dgm:spPr/>
    </dgm:pt>
    <dgm:pt modelId="{4FC94EE7-D360-40F5-BC19-EAAA0837C45D}" type="pres">
      <dgm:prSet presAssocID="{1CBB28E7-DE08-4DDA-AF65-9002F76D2BC1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A62496B-8FD3-4981-9BCC-B40A7CFF2DBF}" type="pres">
      <dgm:prSet presAssocID="{C2FD8B94-7437-4169-BFC1-5861D205AF06}" presName="linNode" presStyleCnt="0"/>
      <dgm:spPr/>
    </dgm:pt>
    <dgm:pt modelId="{9D950910-7C05-435B-815F-5467F488D19E}" type="pres">
      <dgm:prSet presAssocID="{C2FD8B94-7437-4169-BFC1-5861D205AF06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7A0AE6-AF22-4FA0-BB74-B3D8705C62F5}" type="pres">
      <dgm:prSet presAssocID="{C2FD8B94-7437-4169-BFC1-5861D205AF06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19CAB9-DCEB-4DF1-921F-0F0A3D57A2C5}" srcId="{C2FD8B94-7437-4169-BFC1-5861D205AF06}" destId="{EB4FC017-8AD2-4295-9E1F-FC1C16F880B1}" srcOrd="2" destOrd="0" parTransId="{BB7AF82B-9B21-44B1-9640-EFDC0F518A8C}" sibTransId="{9B1BAAAD-592D-4191-A8B6-EBC0F39E29F3}"/>
    <dgm:cxn modelId="{62B05411-7B46-499B-9467-7D367FB775AB}" type="presOf" srcId="{1C484B13-54E4-4673-B1F4-B3DC19E229AA}" destId="{F57A0AE6-AF22-4FA0-BB74-B3D8705C62F5}" srcOrd="0" destOrd="7" presId="urn:microsoft.com/office/officeart/2005/8/layout/vList6"/>
    <dgm:cxn modelId="{8D3B7151-9E0C-4A6B-9B17-42123E82D9AF}" type="presOf" srcId="{37195345-71E0-4675-87BA-E8C17A04AB56}" destId="{F57A0AE6-AF22-4FA0-BB74-B3D8705C62F5}" srcOrd="0" destOrd="3" presId="urn:microsoft.com/office/officeart/2005/8/layout/vList6"/>
    <dgm:cxn modelId="{5B5A99AA-01F9-47F4-9299-8B9F7852A34F}" srcId="{C2FD8B94-7437-4169-BFC1-5861D205AF06}" destId="{989DCBA0-FEF1-4A9A-A1D8-08F9F952D04F}" srcOrd="0" destOrd="0" parTransId="{6AABC0FD-3893-4521-BDE8-A800FDB2D2B2}" sibTransId="{433DA353-BAF2-416D-BA72-6A31403203FE}"/>
    <dgm:cxn modelId="{608B44F8-4D97-4B1E-BCE6-2CB4BF594097}" srcId="{C2FD8B94-7437-4169-BFC1-5861D205AF06}" destId="{6C082746-293F-4421-A32C-9886200CD465}" srcOrd="9" destOrd="0" parTransId="{5A63BEC7-337E-4F06-A1FE-7064B135FEE4}" sibTransId="{3F93B966-EB21-46C6-9752-47C2EFC498C6}"/>
    <dgm:cxn modelId="{57EF1B08-19AF-460E-978D-556F5A66090C}" type="presOf" srcId="{989DCBA0-FEF1-4A9A-A1D8-08F9F952D04F}" destId="{F57A0AE6-AF22-4FA0-BB74-B3D8705C62F5}" srcOrd="0" destOrd="0" presId="urn:microsoft.com/office/officeart/2005/8/layout/vList6"/>
    <dgm:cxn modelId="{129CCFEF-F5B8-4B47-9BEE-6CCD04D2FC09}" type="presOf" srcId="{2C83165C-570F-4FE7-8998-56B2B71BAA45}" destId="{F57A0AE6-AF22-4FA0-BB74-B3D8705C62F5}" srcOrd="0" destOrd="6" presId="urn:microsoft.com/office/officeart/2005/8/layout/vList6"/>
    <dgm:cxn modelId="{99226D76-C525-42FE-865C-0E359DB3FBEB}" srcId="{C2FD8B94-7437-4169-BFC1-5861D205AF06}" destId="{7545EE90-FE0A-4022-B676-15C25774798B}" srcOrd="4" destOrd="0" parTransId="{761086DB-4D3D-41AC-8742-056016D556A8}" sibTransId="{BCC8968B-1921-49AD-8258-D9081B771350}"/>
    <dgm:cxn modelId="{0694E7FD-2D2F-4948-934B-1850D8C52759}" srcId="{1CBB28E7-DE08-4DDA-AF65-9002F76D2BC1}" destId="{C2FD8B94-7437-4169-BFC1-5861D205AF06}" srcOrd="0" destOrd="0" parTransId="{F42201D9-2FDA-40C2-AD74-6C6F52C3A456}" sibTransId="{70401FFF-6181-4654-8BE3-5DDFCA723B7C}"/>
    <dgm:cxn modelId="{EF803357-46B3-4D90-BC65-1B456E2F6A86}" type="presOf" srcId="{8DC4BE6D-6D44-4900-BB57-4CFADEEBC9D9}" destId="{F57A0AE6-AF22-4FA0-BB74-B3D8705C62F5}" srcOrd="0" destOrd="5" presId="urn:microsoft.com/office/officeart/2005/8/layout/vList6"/>
    <dgm:cxn modelId="{BA1E663F-E665-43C5-A862-20B8C8F35B8B}" type="presOf" srcId="{C2FD8B94-7437-4169-BFC1-5861D205AF06}" destId="{9D950910-7C05-435B-815F-5467F488D19E}" srcOrd="0" destOrd="0" presId="urn:microsoft.com/office/officeart/2005/8/layout/vList6"/>
    <dgm:cxn modelId="{93BE8DD0-849F-4CB3-8A5E-3D7E68E03E70}" type="presOf" srcId="{7545EE90-FE0A-4022-B676-15C25774798B}" destId="{F57A0AE6-AF22-4FA0-BB74-B3D8705C62F5}" srcOrd="0" destOrd="4" presId="urn:microsoft.com/office/officeart/2005/8/layout/vList6"/>
    <dgm:cxn modelId="{E2679113-4726-40CC-BEBC-1861C98CB485}" type="presOf" srcId="{1CBB28E7-DE08-4DDA-AF65-9002F76D2BC1}" destId="{4FC94EE7-D360-40F5-BC19-EAAA0837C45D}" srcOrd="0" destOrd="0" presId="urn:microsoft.com/office/officeart/2005/8/layout/vList6"/>
    <dgm:cxn modelId="{2BC862DA-2718-42EF-9314-8404BB4B6128}" srcId="{C2FD8B94-7437-4169-BFC1-5861D205AF06}" destId="{1C484B13-54E4-4673-B1F4-B3DC19E229AA}" srcOrd="7" destOrd="0" parTransId="{56F6D00B-4D29-413A-98BF-3654728D4A4E}" sibTransId="{E77F1706-934D-46B4-954A-A91DA2005162}"/>
    <dgm:cxn modelId="{92792AD8-85E3-41C6-914D-7A78D3B77C44}" type="presOf" srcId="{6C082746-293F-4421-A32C-9886200CD465}" destId="{F57A0AE6-AF22-4FA0-BB74-B3D8705C62F5}" srcOrd="0" destOrd="9" presId="urn:microsoft.com/office/officeart/2005/8/layout/vList6"/>
    <dgm:cxn modelId="{3F80521D-A6F5-4979-810B-2BA917417207}" type="presOf" srcId="{78170DA2-4A9E-410A-B418-4CF4518E742B}" destId="{F57A0AE6-AF22-4FA0-BB74-B3D8705C62F5}" srcOrd="0" destOrd="1" presId="urn:microsoft.com/office/officeart/2005/8/layout/vList6"/>
    <dgm:cxn modelId="{7810946B-8D11-4BC8-A701-4B987D696BEA}" srcId="{C2FD8B94-7437-4169-BFC1-5861D205AF06}" destId="{8DC4BE6D-6D44-4900-BB57-4CFADEEBC9D9}" srcOrd="5" destOrd="0" parTransId="{3D512EB3-BEE6-49CA-B0FD-4D94357B5812}" sibTransId="{79EA152D-A6DB-40F9-B35E-0FE26E1B6D86}"/>
    <dgm:cxn modelId="{66B37961-17D1-41E0-A275-2354B98861C5}" srcId="{C2FD8B94-7437-4169-BFC1-5861D205AF06}" destId="{2C83165C-570F-4FE7-8998-56B2B71BAA45}" srcOrd="6" destOrd="0" parTransId="{61050093-D568-4F03-A607-0C987D91C4ED}" sibTransId="{01383035-1993-410E-BE0F-2ED1C9CF466D}"/>
    <dgm:cxn modelId="{9F1C93D6-1FAA-4D4A-A0B3-F87E00C54D05}" type="presOf" srcId="{EB4FC017-8AD2-4295-9E1F-FC1C16F880B1}" destId="{F57A0AE6-AF22-4FA0-BB74-B3D8705C62F5}" srcOrd="0" destOrd="2" presId="urn:microsoft.com/office/officeart/2005/8/layout/vList6"/>
    <dgm:cxn modelId="{F59F295E-E8AC-47CC-B2AB-8981987F8566}" srcId="{C2FD8B94-7437-4169-BFC1-5861D205AF06}" destId="{93623C1A-380E-4B48-BF27-C8B2BDBE41BF}" srcOrd="8" destOrd="0" parTransId="{54A19A01-DEA2-4E81-A664-59029D179BE1}" sibTransId="{3D651B4C-FBD0-44B4-B795-AA5D828F6990}"/>
    <dgm:cxn modelId="{6AC0DDD5-B0E9-4978-B115-F1B80574F0AC}" type="presOf" srcId="{93623C1A-380E-4B48-BF27-C8B2BDBE41BF}" destId="{F57A0AE6-AF22-4FA0-BB74-B3D8705C62F5}" srcOrd="0" destOrd="8" presId="urn:microsoft.com/office/officeart/2005/8/layout/vList6"/>
    <dgm:cxn modelId="{DBFEE03A-C5A4-4E2F-94A4-4BB0C32EC8C8}" srcId="{C2FD8B94-7437-4169-BFC1-5861D205AF06}" destId="{37195345-71E0-4675-87BA-E8C17A04AB56}" srcOrd="3" destOrd="0" parTransId="{B00F2FBE-C791-4B5E-872F-CE1A5796AD9B}" sibTransId="{9CC91361-D2EB-4908-AD87-D034CFF02680}"/>
    <dgm:cxn modelId="{3E22CC82-50A2-4520-BDCA-8E3CFA5B3E81}" srcId="{C2FD8B94-7437-4169-BFC1-5861D205AF06}" destId="{78170DA2-4A9E-410A-B418-4CF4518E742B}" srcOrd="1" destOrd="0" parTransId="{163956D4-44FF-4AB1-8964-20A9F585B86B}" sibTransId="{4FC35B64-BEEC-4CE4-9212-063EE76E9BB0}"/>
    <dgm:cxn modelId="{24BCB4E9-3648-4FEF-BA81-7943725C383A}" type="presParOf" srcId="{4FC94EE7-D360-40F5-BC19-EAAA0837C45D}" destId="{6A62496B-8FD3-4981-9BCC-B40A7CFF2DBF}" srcOrd="0" destOrd="0" presId="urn:microsoft.com/office/officeart/2005/8/layout/vList6"/>
    <dgm:cxn modelId="{138F38A3-C1EC-4538-BFFC-3CBE167637EE}" type="presParOf" srcId="{6A62496B-8FD3-4981-9BCC-B40A7CFF2DBF}" destId="{9D950910-7C05-435B-815F-5467F488D19E}" srcOrd="0" destOrd="0" presId="urn:microsoft.com/office/officeart/2005/8/layout/vList6"/>
    <dgm:cxn modelId="{E0547737-BE2E-4203-991E-B2E44470F7B3}" type="presParOf" srcId="{6A62496B-8FD3-4981-9BCC-B40A7CFF2DBF}" destId="{F57A0AE6-AF22-4FA0-BB74-B3D8705C62F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20146B-5D66-40EB-AFC4-CA5E9B3DA02B}">
      <dsp:nvSpPr>
        <dsp:cNvPr id="0" name=""/>
        <dsp:cNvSpPr/>
      </dsp:nvSpPr>
      <dsp:spPr>
        <a:xfrm>
          <a:off x="0" y="373808"/>
          <a:ext cx="7224464" cy="6300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4C85D7-5D6A-4D33-BD19-74796527848C}">
      <dsp:nvSpPr>
        <dsp:cNvPr id="0" name=""/>
        <dsp:cNvSpPr/>
      </dsp:nvSpPr>
      <dsp:spPr>
        <a:xfrm>
          <a:off x="23662" y="4176463"/>
          <a:ext cx="6878755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1147" tIns="0" rIns="191147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Низкая плотность населения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688" y="4212489"/>
        <a:ext cx="6806703" cy="665948"/>
      </dsp:txXfrm>
    </dsp:sp>
    <dsp:sp modelId="{B50D4252-AE80-4135-BD6D-9CBBABF1EAAD}">
      <dsp:nvSpPr>
        <dsp:cNvPr id="0" name=""/>
        <dsp:cNvSpPr/>
      </dsp:nvSpPr>
      <dsp:spPr>
        <a:xfrm>
          <a:off x="0" y="1507808"/>
          <a:ext cx="7224464" cy="6300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E78520-2145-4DE5-B545-5D67A73972D3}">
      <dsp:nvSpPr>
        <dsp:cNvPr id="0" name=""/>
        <dsp:cNvSpPr/>
      </dsp:nvSpPr>
      <dsp:spPr>
        <a:xfrm>
          <a:off x="23665" y="360040"/>
          <a:ext cx="6861703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1147" tIns="0" rIns="191147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Наличие населенных пунктов с малой численностью населения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691" y="396066"/>
        <a:ext cx="6789651" cy="665948"/>
      </dsp:txXfrm>
    </dsp:sp>
    <dsp:sp modelId="{40124ECD-50B0-4BE6-828D-C475DA3C6D63}">
      <dsp:nvSpPr>
        <dsp:cNvPr id="0" name=""/>
        <dsp:cNvSpPr/>
      </dsp:nvSpPr>
      <dsp:spPr>
        <a:xfrm>
          <a:off x="0" y="2641808"/>
          <a:ext cx="7224464" cy="6300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E4A68E-FBEE-41D8-8AD5-D4886200CF7B}">
      <dsp:nvSpPr>
        <dsp:cNvPr id="0" name=""/>
        <dsp:cNvSpPr/>
      </dsp:nvSpPr>
      <dsp:spPr>
        <a:xfrm>
          <a:off x="23662" y="1296146"/>
          <a:ext cx="6878755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1147" tIns="0" rIns="191147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Отсутствие устойчивого транспортного сообщения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688" y="1332172"/>
        <a:ext cx="6806703" cy="665948"/>
      </dsp:txXfrm>
    </dsp:sp>
    <dsp:sp modelId="{52F2CCB6-253B-405F-B3F0-39F46B533B19}">
      <dsp:nvSpPr>
        <dsp:cNvPr id="0" name=""/>
        <dsp:cNvSpPr/>
      </dsp:nvSpPr>
      <dsp:spPr>
        <a:xfrm>
          <a:off x="0" y="3775808"/>
          <a:ext cx="7224464" cy="6300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8C1B44-3915-4244-B0AD-F8C63D7808C0}">
      <dsp:nvSpPr>
        <dsp:cNvPr id="0" name=""/>
        <dsp:cNvSpPr/>
      </dsp:nvSpPr>
      <dsp:spPr>
        <a:xfrm>
          <a:off x="23662" y="2232251"/>
          <a:ext cx="6878755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1147" tIns="0" rIns="191147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Удаленность от центров специализированной помощи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688" y="2268277"/>
        <a:ext cx="6806703" cy="665948"/>
      </dsp:txXfrm>
    </dsp:sp>
    <dsp:sp modelId="{75141ABD-021B-41E5-85B0-27019640FAB2}">
      <dsp:nvSpPr>
        <dsp:cNvPr id="0" name=""/>
        <dsp:cNvSpPr/>
      </dsp:nvSpPr>
      <dsp:spPr>
        <a:xfrm>
          <a:off x="0" y="4909808"/>
          <a:ext cx="7224464" cy="6300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0D6EF8-CF5B-4C2B-ACC2-57F2BA414EE6}">
      <dsp:nvSpPr>
        <dsp:cNvPr id="0" name=""/>
        <dsp:cNvSpPr/>
      </dsp:nvSpPr>
      <dsp:spPr>
        <a:xfrm>
          <a:off x="23662" y="3168349"/>
          <a:ext cx="6878755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1147" tIns="0" rIns="191147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Наличие / отсутствие квалифицированных  специалистов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688" y="3204375"/>
        <a:ext cx="6806703" cy="66594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FAAD87-6387-465C-AECE-FA1ECA8E870F}">
      <dsp:nvSpPr>
        <dsp:cNvPr id="0" name=""/>
        <dsp:cNvSpPr/>
      </dsp:nvSpPr>
      <dsp:spPr>
        <a:xfrm>
          <a:off x="1120067" y="0"/>
          <a:ext cx="4696295" cy="4696295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C553F5-5FA9-4EC3-B471-884908181F3A}">
      <dsp:nvSpPr>
        <dsp:cNvPr id="0" name=""/>
        <dsp:cNvSpPr/>
      </dsp:nvSpPr>
      <dsp:spPr>
        <a:xfrm>
          <a:off x="1566216" y="446148"/>
          <a:ext cx="1831555" cy="18315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Приобретение модулей </a:t>
          </a:r>
          <a:r>
            <a:rPr lang="ru-RU" sz="1500" kern="1200" dirty="0" err="1" smtClean="0"/>
            <a:t>ФАПов</a:t>
          </a:r>
          <a:endParaRPr lang="ru-RU" sz="1500" kern="1200" dirty="0"/>
        </a:p>
      </dsp:txBody>
      <dsp:txXfrm>
        <a:off x="1655625" y="535557"/>
        <a:ext cx="1652737" cy="1652737"/>
      </dsp:txXfrm>
    </dsp:sp>
    <dsp:sp modelId="{0FCC7605-1866-4A3E-B157-8BE92E44A6F4}">
      <dsp:nvSpPr>
        <dsp:cNvPr id="0" name=""/>
        <dsp:cNvSpPr/>
      </dsp:nvSpPr>
      <dsp:spPr>
        <a:xfrm>
          <a:off x="3538660" y="446148"/>
          <a:ext cx="1831555" cy="18315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Приобретение оборудования</a:t>
          </a:r>
          <a:endParaRPr lang="ru-RU" sz="1500" kern="1200" dirty="0"/>
        </a:p>
      </dsp:txBody>
      <dsp:txXfrm>
        <a:off x="3628069" y="535557"/>
        <a:ext cx="1652737" cy="1652737"/>
      </dsp:txXfrm>
    </dsp:sp>
    <dsp:sp modelId="{CD680815-08D1-435B-B725-6FD2C5F99496}">
      <dsp:nvSpPr>
        <dsp:cNvPr id="0" name=""/>
        <dsp:cNvSpPr/>
      </dsp:nvSpPr>
      <dsp:spPr>
        <a:xfrm>
          <a:off x="1566216" y="2418592"/>
          <a:ext cx="1831555" cy="18315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Дистанционные консультативные пункты </a:t>
          </a:r>
          <a:r>
            <a:rPr lang="ru-RU" sz="1500" kern="1200" dirty="0" err="1" smtClean="0"/>
            <a:t>Телемедицинские</a:t>
          </a:r>
          <a:r>
            <a:rPr lang="ru-RU" sz="1500" kern="1200" dirty="0" smtClean="0"/>
            <a:t> технологии</a:t>
          </a:r>
          <a:endParaRPr lang="ru-RU" sz="1500" kern="1200" dirty="0"/>
        </a:p>
      </dsp:txBody>
      <dsp:txXfrm>
        <a:off x="1655625" y="2508001"/>
        <a:ext cx="1652737" cy="1652737"/>
      </dsp:txXfrm>
    </dsp:sp>
    <dsp:sp modelId="{A7F9B61E-17F2-48EC-8644-8901ED5258BD}">
      <dsp:nvSpPr>
        <dsp:cNvPr id="0" name=""/>
        <dsp:cNvSpPr/>
      </dsp:nvSpPr>
      <dsp:spPr>
        <a:xfrm>
          <a:off x="3538660" y="2418592"/>
          <a:ext cx="1831555" cy="18315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Привлечение и подготовка медицинских кадров</a:t>
          </a:r>
          <a:endParaRPr lang="ru-RU" sz="1500" kern="1200" dirty="0"/>
        </a:p>
      </dsp:txBody>
      <dsp:txXfrm>
        <a:off x="3628069" y="2508001"/>
        <a:ext cx="1652737" cy="165273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299EB-5DE5-4575-A3E0-E0D60CF78C1B}">
      <dsp:nvSpPr>
        <dsp:cNvPr id="0" name=""/>
        <dsp:cNvSpPr/>
      </dsp:nvSpPr>
      <dsp:spPr>
        <a:xfrm>
          <a:off x="1016000" y="0"/>
          <a:ext cx="4063999" cy="40639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14 специалистов со средним </a:t>
          </a:r>
          <a:r>
            <a:rPr lang="ru-RU" sz="1600" kern="1200" dirty="0" err="1" smtClean="0">
              <a:solidFill>
                <a:schemeClr val="tx1"/>
              </a:solidFill>
            </a:rPr>
            <a:t>мед.образованием</a:t>
          </a:r>
          <a:endParaRPr lang="ru-RU" sz="1600" kern="1200" dirty="0" smtClean="0">
            <a:solidFill>
              <a:schemeClr val="tx1"/>
            </a:solidFill>
          </a:endParaRPr>
        </a:p>
      </dsp:txBody>
      <dsp:txXfrm>
        <a:off x="1981200" y="304800"/>
        <a:ext cx="2133599" cy="690880"/>
      </dsp:txXfrm>
    </dsp:sp>
    <dsp:sp modelId="{DB0602EC-B90F-43AE-A600-6AD0B3B561A3}">
      <dsp:nvSpPr>
        <dsp:cNvPr id="0" name=""/>
        <dsp:cNvSpPr/>
      </dsp:nvSpPr>
      <dsp:spPr>
        <a:xfrm>
          <a:off x="1524000" y="1015999"/>
          <a:ext cx="3048000" cy="3048000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solidFill>
                <a:schemeClr val="tx1"/>
              </a:solidFill>
            </a:rPr>
            <a:t>124 врача</a:t>
          </a:r>
          <a:endParaRPr lang="ru-RU" sz="4400" kern="1200" dirty="0">
            <a:solidFill>
              <a:schemeClr val="tx1"/>
            </a:solidFill>
          </a:endParaRPr>
        </a:p>
      </dsp:txBody>
      <dsp:txXfrm>
        <a:off x="1970369" y="1777999"/>
        <a:ext cx="2155261" cy="152400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19272F-9862-4C6C-B43A-847B527EB905}">
      <dsp:nvSpPr>
        <dsp:cNvPr id="0" name=""/>
        <dsp:cNvSpPr/>
      </dsp:nvSpPr>
      <dsp:spPr>
        <a:xfrm>
          <a:off x="0" y="127000"/>
          <a:ext cx="6096000" cy="380999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ADE0F1-D080-4010-899D-832D22681F66}">
      <dsp:nvSpPr>
        <dsp:cNvPr id="0" name=""/>
        <dsp:cNvSpPr/>
      </dsp:nvSpPr>
      <dsp:spPr>
        <a:xfrm>
          <a:off x="1417320" y="2203450"/>
          <a:ext cx="213360" cy="2133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9E9841-4ADD-40A4-AAAF-EEB517930637}">
      <dsp:nvSpPr>
        <dsp:cNvPr id="0" name=""/>
        <dsp:cNvSpPr/>
      </dsp:nvSpPr>
      <dsp:spPr>
        <a:xfrm>
          <a:off x="3768085" y="1466638"/>
          <a:ext cx="1981200" cy="821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055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Обеспеченность врачами 21,4 </a:t>
          </a:r>
          <a:endParaRPr lang="ru-RU" sz="2000" kern="1200" dirty="0"/>
        </a:p>
      </dsp:txBody>
      <dsp:txXfrm>
        <a:off x="3768085" y="1466638"/>
        <a:ext cx="1981200" cy="821390"/>
      </dsp:txXfrm>
    </dsp:sp>
    <dsp:sp modelId="{FE0FAF1C-27C1-474A-9DDE-15B5ABF80893}">
      <dsp:nvSpPr>
        <dsp:cNvPr id="0" name=""/>
        <dsp:cNvSpPr/>
      </dsp:nvSpPr>
      <dsp:spPr>
        <a:xfrm>
          <a:off x="3383280" y="1231900"/>
          <a:ext cx="365760" cy="3657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9A9C2E-C377-4FC6-9C18-C27081C33504}">
      <dsp:nvSpPr>
        <dsp:cNvPr id="0" name=""/>
        <dsp:cNvSpPr/>
      </dsp:nvSpPr>
      <dsp:spPr>
        <a:xfrm>
          <a:off x="1607842" y="2421637"/>
          <a:ext cx="1981200" cy="7624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809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Обеспеченность </a:t>
          </a:r>
          <a:r>
            <a:rPr lang="ru-RU" sz="2000" kern="1200" dirty="0" err="1" smtClean="0"/>
            <a:t>ср.м</a:t>
          </a:r>
          <a:r>
            <a:rPr lang="ru-RU" sz="2000" kern="1200" dirty="0" smtClean="0"/>
            <a:t>/с 96,0</a:t>
          </a:r>
          <a:endParaRPr lang="ru-RU" sz="2000" kern="1200" dirty="0"/>
        </a:p>
      </dsp:txBody>
      <dsp:txXfrm>
        <a:off x="1607842" y="2421637"/>
        <a:ext cx="1981200" cy="7624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1518B6-F9FC-4C5F-AA57-54E5B6923AB6}">
      <dsp:nvSpPr>
        <dsp:cNvPr id="0" name=""/>
        <dsp:cNvSpPr/>
      </dsp:nvSpPr>
      <dsp:spPr>
        <a:xfrm>
          <a:off x="0" y="4923342"/>
          <a:ext cx="6096000" cy="64618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ОКРУЖНЫЕ МЕДИЦИНСКИЕ УЧЕРЕЖДЕНИЯ</a:t>
          </a:r>
          <a:endParaRPr lang="ru-RU" sz="1200" kern="1200" dirty="0"/>
        </a:p>
      </dsp:txBody>
      <dsp:txXfrm>
        <a:off x="0" y="4923342"/>
        <a:ext cx="6096000" cy="348940"/>
      </dsp:txXfrm>
    </dsp:sp>
    <dsp:sp modelId="{D7806BC5-1838-4166-B4E0-92FB3D98976A}">
      <dsp:nvSpPr>
        <dsp:cNvPr id="0" name=""/>
        <dsp:cNvSpPr/>
      </dsp:nvSpPr>
      <dsp:spPr>
        <a:xfrm>
          <a:off x="0" y="5259358"/>
          <a:ext cx="6096000" cy="29724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0" y="5259358"/>
        <a:ext cx="6096000" cy="297245"/>
      </dsp:txXfrm>
    </dsp:sp>
    <dsp:sp modelId="{922A8C12-D8F7-476C-A7A3-C31B1B36E76B}">
      <dsp:nvSpPr>
        <dsp:cNvPr id="0" name=""/>
        <dsp:cNvSpPr/>
      </dsp:nvSpPr>
      <dsp:spPr>
        <a:xfrm rot="10800000">
          <a:off x="0" y="3939200"/>
          <a:ext cx="6096000" cy="993834"/>
        </a:xfrm>
        <a:prstGeom prst="upArrowCallout">
          <a:avLst/>
        </a:prstGeom>
        <a:solidFill>
          <a:schemeClr val="accent2">
            <a:hueOff val="936304"/>
            <a:satOff val="-1168"/>
            <a:lumOff val="27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ГОРОДСКИЕ МЕДИЦИНСКИЕ УЧЕРЕЖДЕНИЯ</a:t>
          </a:r>
          <a:endParaRPr lang="ru-RU" sz="1200" kern="1200" dirty="0"/>
        </a:p>
      </dsp:txBody>
      <dsp:txXfrm rot="-10800000">
        <a:off x="0" y="3939200"/>
        <a:ext cx="6096000" cy="348835"/>
      </dsp:txXfrm>
    </dsp:sp>
    <dsp:sp modelId="{A78523E9-81DB-4C61-97E9-C3B8FC9BED09}">
      <dsp:nvSpPr>
        <dsp:cNvPr id="0" name=""/>
        <dsp:cNvSpPr/>
      </dsp:nvSpPr>
      <dsp:spPr>
        <a:xfrm>
          <a:off x="0" y="4288036"/>
          <a:ext cx="6096000" cy="297156"/>
        </a:xfrm>
        <a:prstGeom prst="rect">
          <a:avLst/>
        </a:prstGeom>
        <a:solidFill>
          <a:schemeClr val="accent2">
            <a:tint val="40000"/>
            <a:alpha val="90000"/>
            <a:hueOff val="837637"/>
            <a:satOff val="-730"/>
            <a:lumOff val="-1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837637"/>
              <a:satOff val="-730"/>
              <a:lumOff val="-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0" y="4288036"/>
        <a:ext cx="6096000" cy="297156"/>
      </dsp:txXfrm>
    </dsp:sp>
    <dsp:sp modelId="{BE0E1216-B467-4717-82AA-A1CCA6A345F3}">
      <dsp:nvSpPr>
        <dsp:cNvPr id="0" name=""/>
        <dsp:cNvSpPr/>
      </dsp:nvSpPr>
      <dsp:spPr>
        <a:xfrm rot="10800000">
          <a:off x="0" y="2955059"/>
          <a:ext cx="6096000" cy="993834"/>
        </a:xfrm>
        <a:prstGeom prst="upArrowCallout">
          <a:avLst/>
        </a:prstGeom>
        <a:solidFill>
          <a:schemeClr val="accent2">
            <a:hueOff val="1872608"/>
            <a:satOff val="-2336"/>
            <a:lumOff val="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ЦРБ</a:t>
          </a:r>
          <a:endParaRPr lang="ru-RU" sz="1200" kern="1200" dirty="0"/>
        </a:p>
      </dsp:txBody>
      <dsp:txXfrm rot="-10800000">
        <a:off x="0" y="2955059"/>
        <a:ext cx="6096000" cy="348835"/>
      </dsp:txXfrm>
    </dsp:sp>
    <dsp:sp modelId="{7D8058F1-04B6-4AA0-9701-0D52A14F7916}">
      <dsp:nvSpPr>
        <dsp:cNvPr id="0" name=""/>
        <dsp:cNvSpPr/>
      </dsp:nvSpPr>
      <dsp:spPr>
        <a:xfrm>
          <a:off x="0" y="3303895"/>
          <a:ext cx="3047999" cy="297156"/>
        </a:xfrm>
        <a:prstGeom prst="rect">
          <a:avLst/>
        </a:prstGeom>
        <a:solidFill>
          <a:schemeClr val="accent2">
            <a:tint val="40000"/>
            <a:alpha val="90000"/>
            <a:hueOff val="1675274"/>
            <a:satOff val="-1459"/>
            <a:lumOff val="-2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1675274"/>
              <a:satOff val="-1459"/>
              <a:lumOff val="-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0" y="3303895"/>
        <a:ext cx="3047999" cy="297156"/>
      </dsp:txXfrm>
    </dsp:sp>
    <dsp:sp modelId="{24F4ED4E-DC7D-46A8-91CC-E17944403F0C}">
      <dsp:nvSpPr>
        <dsp:cNvPr id="0" name=""/>
        <dsp:cNvSpPr/>
      </dsp:nvSpPr>
      <dsp:spPr>
        <a:xfrm>
          <a:off x="3048000" y="3303895"/>
          <a:ext cx="3047999" cy="297156"/>
        </a:xfrm>
        <a:prstGeom prst="rect">
          <a:avLst/>
        </a:prstGeom>
        <a:solidFill>
          <a:schemeClr val="accent2">
            <a:tint val="40000"/>
            <a:alpha val="90000"/>
            <a:hueOff val="2512910"/>
            <a:satOff val="-2189"/>
            <a:lumOff val="-3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2512910"/>
              <a:satOff val="-2189"/>
              <a:lumOff val="-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3048000" y="3303895"/>
        <a:ext cx="3047999" cy="297156"/>
      </dsp:txXfrm>
    </dsp:sp>
    <dsp:sp modelId="{B532EB81-DC73-48C5-B9FB-F11E2AA01B90}">
      <dsp:nvSpPr>
        <dsp:cNvPr id="0" name=""/>
        <dsp:cNvSpPr/>
      </dsp:nvSpPr>
      <dsp:spPr>
        <a:xfrm rot="10800000">
          <a:off x="0" y="1970918"/>
          <a:ext cx="6096000" cy="993834"/>
        </a:xfrm>
        <a:prstGeom prst="upArrowCallout">
          <a:avLst/>
        </a:prstGeom>
        <a:solidFill>
          <a:schemeClr val="accent2">
            <a:hueOff val="2808911"/>
            <a:satOff val="-3503"/>
            <a:lumOff val="8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УЧАСТКОВЫЕ БОЛЬНИЦЫ</a:t>
          </a:r>
          <a:endParaRPr lang="ru-RU" sz="1200" kern="1200" dirty="0"/>
        </a:p>
      </dsp:txBody>
      <dsp:txXfrm rot="-10800000">
        <a:off x="0" y="1970918"/>
        <a:ext cx="6096000" cy="348835"/>
      </dsp:txXfrm>
    </dsp:sp>
    <dsp:sp modelId="{46DA5B9A-3E1F-4923-BBD2-A0B18F94D485}">
      <dsp:nvSpPr>
        <dsp:cNvPr id="0" name=""/>
        <dsp:cNvSpPr/>
      </dsp:nvSpPr>
      <dsp:spPr>
        <a:xfrm>
          <a:off x="0" y="2319754"/>
          <a:ext cx="6096000" cy="297156"/>
        </a:xfrm>
        <a:prstGeom prst="rect">
          <a:avLst/>
        </a:prstGeom>
        <a:solidFill>
          <a:schemeClr val="accent2">
            <a:tint val="40000"/>
            <a:alpha val="90000"/>
            <a:hueOff val="3350547"/>
            <a:satOff val="-2919"/>
            <a:lumOff val="-4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3350547"/>
              <a:satOff val="-2919"/>
              <a:lumOff val="-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24</a:t>
          </a:r>
          <a:endParaRPr lang="ru-RU" sz="1800" kern="1200" dirty="0"/>
        </a:p>
      </dsp:txBody>
      <dsp:txXfrm>
        <a:off x="0" y="2319754"/>
        <a:ext cx="6096000" cy="297156"/>
      </dsp:txXfrm>
    </dsp:sp>
    <dsp:sp modelId="{6F3C211F-1A2F-4911-85D7-E7070278528B}">
      <dsp:nvSpPr>
        <dsp:cNvPr id="0" name=""/>
        <dsp:cNvSpPr/>
      </dsp:nvSpPr>
      <dsp:spPr>
        <a:xfrm rot="10800000">
          <a:off x="0" y="1013600"/>
          <a:ext cx="6096000" cy="993834"/>
        </a:xfrm>
        <a:prstGeom prst="upArrowCallout">
          <a:avLst/>
        </a:prstGeom>
        <a:solidFill>
          <a:schemeClr val="accent2">
            <a:hueOff val="3745215"/>
            <a:satOff val="-4671"/>
            <a:lumOff val="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АМБУЛАТОРИИ</a:t>
          </a:r>
          <a:endParaRPr lang="ru-RU" sz="1200" kern="1200" dirty="0"/>
        </a:p>
      </dsp:txBody>
      <dsp:txXfrm rot="-10800000">
        <a:off x="0" y="1013600"/>
        <a:ext cx="6096000" cy="348835"/>
      </dsp:txXfrm>
    </dsp:sp>
    <dsp:sp modelId="{E6134039-4D77-49AA-972B-7868C08155F5}">
      <dsp:nvSpPr>
        <dsp:cNvPr id="0" name=""/>
        <dsp:cNvSpPr/>
      </dsp:nvSpPr>
      <dsp:spPr>
        <a:xfrm>
          <a:off x="0" y="1335612"/>
          <a:ext cx="6096000" cy="297156"/>
        </a:xfrm>
        <a:prstGeom prst="rect">
          <a:avLst/>
        </a:prstGeom>
        <a:solidFill>
          <a:schemeClr val="accent2">
            <a:tint val="40000"/>
            <a:alpha val="90000"/>
            <a:hueOff val="4188184"/>
            <a:satOff val="-3648"/>
            <a:lumOff val="-5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4188184"/>
              <a:satOff val="-3648"/>
              <a:lumOff val="-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35</a:t>
          </a:r>
          <a:endParaRPr lang="ru-RU" sz="1800" kern="1200" dirty="0"/>
        </a:p>
      </dsp:txBody>
      <dsp:txXfrm>
        <a:off x="0" y="1335612"/>
        <a:ext cx="6096000" cy="297156"/>
      </dsp:txXfrm>
    </dsp:sp>
    <dsp:sp modelId="{C1B27DDD-C911-47B9-BEE1-EEBADA172951}">
      <dsp:nvSpPr>
        <dsp:cNvPr id="0" name=""/>
        <dsp:cNvSpPr/>
      </dsp:nvSpPr>
      <dsp:spPr>
        <a:xfrm rot="10800000">
          <a:off x="0" y="0"/>
          <a:ext cx="6096000" cy="993834"/>
        </a:xfrm>
        <a:prstGeom prst="upArrowCallou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ФАПы</a:t>
          </a:r>
          <a:endParaRPr lang="ru-RU" sz="1200" kern="1200" dirty="0"/>
        </a:p>
      </dsp:txBody>
      <dsp:txXfrm rot="-10800000">
        <a:off x="0" y="0"/>
        <a:ext cx="6096000" cy="348835"/>
      </dsp:txXfrm>
    </dsp:sp>
    <dsp:sp modelId="{08C51CCC-3055-49D0-9FD6-BADE49776527}">
      <dsp:nvSpPr>
        <dsp:cNvPr id="0" name=""/>
        <dsp:cNvSpPr/>
      </dsp:nvSpPr>
      <dsp:spPr>
        <a:xfrm>
          <a:off x="744" y="351471"/>
          <a:ext cx="6094511" cy="297156"/>
        </a:xfrm>
        <a:prstGeom prst="rect">
          <a:avLst/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68</a:t>
          </a:r>
          <a:endParaRPr lang="ru-RU" sz="1800" kern="1200" dirty="0"/>
        </a:p>
      </dsp:txBody>
      <dsp:txXfrm>
        <a:off x="744" y="351471"/>
        <a:ext cx="6094511" cy="2971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4CE442-8FAE-4A40-8BD1-87F2EB2A4747}">
      <dsp:nvSpPr>
        <dsp:cNvPr id="0" name=""/>
        <dsp:cNvSpPr/>
      </dsp:nvSpPr>
      <dsp:spPr>
        <a:xfrm>
          <a:off x="1917737" y="2172"/>
          <a:ext cx="3293316" cy="121951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18 выездных врачебных бригад, ЛПУ</a:t>
          </a:r>
          <a:endParaRPr lang="ru-RU" sz="1700" kern="1200" dirty="0"/>
        </a:p>
      </dsp:txBody>
      <dsp:txXfrm>
        <a:off x="1977269" y="61704"/>
        <a:ext cx="3174252" cy="1100453"/>
      </dsp:txXfrm>
    </dsp:sp>
    <dsp:sp modelId="{8A9A714E-2B9F-4F60-B733-90D98C179B75}">
      <dsp:nvSpPr>
        <dsp:cNvPr id="0" name=""/>
        <dsp:cNvSpPr/>
      </dsp:nvSpPr>
      <dsp:spPr>
        <a:xfrm>
          <a:off x="1187232" y="972734"/>
          <a:ext cx="4032721" cy="4032721"/>
        </a:xfrm>
        <a:custGeom>
          <a:avLst/>
          <a:gdLst/>
          <a:ahLst/>
          <a:cxnLst/>
          <a:rect l="0" t="0" r="0" b="0"/>
          <a:pathLst>
            <a:path>
              <a:moveTo>
                <a:pt x="2996785" y="254407"/>
              </a:moveTo>
              <a:arcTo wR="2016360" hR="2016360" stAng="17945604" swAng="1908793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467DD0-7886-442B-AB0E-E1933CBDE07B}">
      <dsp:nvSpPr>
        <dsp:cNvPr id="0" name=""/>
        <dsp:cNvSpPr/>
      </dsp:nvSpPr>
      <dsp:spPr>
        <a:xfrm>
          <a:off x="4642666" y="2018533"/>
          <a:ext cx="1876181" cy="121951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2 передвижных Центра Здоровья</a:t>
          </a:r>
          <a:endParaRPr lang="ru-RU" sz="1700" kern="1200" dirty="0"/>
        </a:p>
      </dsp:txBody>
      <dsp:txXfrm>
        <a:off x="4702198" y="2078065"/>
        <a:ext cx="1757117" cy="1100453"/>
      </dsp:txXfrm>
    </dsp:sp>
    <dsp:sp modelId="{3B151E91-4A14-487C-88AF-819E85288599}">
      <dsp:nvSpPr>
        <dsp:cNvPr id="0" name=""/>
        <dsp:cNvSpPr/>
      </dsp:nvSpPr>
      <dsp:spPr>
        <a:xfrm>
          <a:off x="1548035" y="611931"/>
          <a:ext cx="4032721" cy="4032721"/>
        </a:xfrm>
        <a:custGeom>
          <a:avLst/>
          <a:gdLst/>
          <a:ahLst/>
          <a:cxnLst/>
          <a:rect l="0" t="0" r="0" b="0"/>
          <a:pathLst>
            <a:path>
              <a:moveTo>
                <a:pt x="3933623" y="2640710"/>
              </a:moveTo>
              <a:arcTo wR="2016360" hR="2016360" stAng="1082258" swAng="2628069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18F29C-3E61-49E2-8B33-ABD94C9BD804}">
      <dsp:nvSpPr>
        <dsp:cNvPr id="0" name=""/>
        <dsp:cNvSpPr/>
      </dsp:nvSpPr>
      <dsp:spPr>
        <a:xfrm>
          <a:off x="2626305" y="4034893"/>
          <a:ext cx="1876181" cy="121951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ТЕПЛОХОД «ПИРОГОВ»</a:t>
          </a:r>
          <a:endParaRPr lang="ru-RU" sz="1700" kern="1200" dirty="0"/>
        </a:p>
      </dsp:txBody>
      <dsp:txXfrm>
        <a:off x="2685837" y="4094425"/>
        <a:ext cx="1757117" cy="1100453"/>
      </dsp:txXfrm>
    </dsp:sp>
    <dsp:sp modelId="{6D0E8D12-2728-47AC-8C0E-825289EC9FA8}">
      <dsp:nvSpPr>
        <dsp:cNvPr id="0" name=""/>
        <dsp:cNvSpPr/>
      </dsp:nvSpPr>
      <dsp:spPr>
        <a:xfrm>
          <a:off x="1548035" y="611931"/>
          <a:ext cx="4032721" cy="4032721"/>
        </a:xfrm>
        <a:custGeom>
          <a:avLst/>
          <a:gdLst/>
          <a:ahLst/>
          <a:cxnLst/>
          <a:rect l="0" t="0" r="0" b="0"/>
          <a:pathLst>
            <a:path>
              <a:moveTo>
                <a:pt x="1064731" y="3794030"/>
              </a:moveTo>
              <a:arcTo wR="2016360" hR="2016360" stAng="7089673" swAng="2628069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DFD814-7C20-46B5-8444-984B6528595B}">
      <dsp:nvSpPr>
        <dsp:cNvPr id="0" name=""/>
        <dsp:cNvSpPr/>
      </dsp:nvSpPr>
      <dsp:spPr>
        <a:xfrm>
          <a:off x="609944" y="2018533"/>
          <a:ext cx="1876181" cy="121951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6 мобильных диагностических комплексов на базе «КАМАЗ»</a:t>
          </a:r>
          <a:endParaRPr lang="ru-RU" sz="1700" kern="1200" dirty="0"/>
        </a:p>
      </dsp:txBody>
      <dsp:txXfrm>
        <a:off x="669476" y="2078065"/>
        <a:ext cx="1757117" cy="1100453"/>
      </dsp:txXfrm>
    </dsp:sp>
    <dsp:sp modelId="{B7CE8139-69CC-497F-BF5B-34D985B39A9D}">
      <dsp:nvSpPr>
        <dsp:cNvPr id="0" name=""/>
        <dsp:cNvSpPr/>
      </dsp:nvSpPr>
      <dsp:spPr>
        <a:xfrm>
          <a:off x="1908838" y="972734"/>
          <a:ext cx="4032721" cy="4032721"/>
        </a:xfrm>
        <a:custGeom>
          <a:avLst/>
          <a:gdLst/>
          <a:ahLst/>
          <a:cxnLst/>
          <a:rect l="0" t="0" r="0" b="0"/>
          <a:pathLst>
            <a:path>
              <a:moveTo>
                <a:pt x="254407" y="1035936"/>
              </a:moveTo>
              <a:arcTo wR="2016360" hR="2016360" stAng="12545604" swAng="1908793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1F6A69-345A-479D-9C18-FC9D375B7123}">
      <dsp:nvSpPr>
        <dsp:cNvPr id="0" name=""/>
        <dsp:cNvSpPr/>
      </dsp:nvSpPr>
      <dsp:spPr>
        <a:xfrm>
          <a:off x="3032770" y="2251475"/>
          <a:ext cx="982987" cy="9829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Сельский житель</a:t>
          </a:r>
          <a:endParaRPr lang="ru-RU" sz="1300" kern="1200" dirty="0"/>
        </a:p>
      </dsp:txBody>
      <dsp:txXfrm>
        <a:off x="3176725" y="2395430"/>
        <a:ext cx="695077" cy="695077"/>
      </dsp:txXfrm>
    </dsp:sp>
    <dsp:sp modelId="{3E7C507C-9D97-4E20-9B7E-C3FAE42314D9}">
      <dsp:nvSpPr>
        <dsp:cNvPr id="0" name=""/>
        <dsp:cNvSpPr/>
      </dsp:nvSpPr>
      <dsp:spPr>
        <a:xfrm rot="16200000">
          <a:off x="3252644" y="1594924"/>
          <a:ext cx="543239" cy="318870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3300475" y="1706529"/>
        <a:ext cx="447578" cy="191322"/>
      </dsp:txXfrm>
    </dsp:sp>
    <dsp:sp modelId="{BD747F07-7170-46AD-BB7B-0B6A44275A9A}">
      <dsp:nvSpPr>
        <dsp:cNvPr id="0" name=""/>
        <dsp:cNvSpPr/>
      </dsp:nvSpPr>
      <dsp:spPr>
        <a:xfrm>
          <a:off x="2916808" y="11583"/>
          <a:ext cx="1214911" cy="12149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ФАП</a:t>
          </a:r>
          <a:endParaRPr lang="ru-RU" sz="800" kern="1200" dirty="0"/>
        </a:p>
      </dsp:txBody>
      <dsp:txXfrm>
        <a:off x="3094728" y="189503"/>
        <a:ext cx="859071" cy="859071"/>
      </dsp:txXfrm>
    </dsp:sp>
    <dsp:sp modelId="{5F1A08EB-0B89-47A3-A791-2A892198978B}">
      <dsp:nvSpPr>
        <dsp:cNvPr id="0" name=""/>
        <dsp:cNvSpPr/>
      </dsp:nvSpPr>
      <dsp:spPr>
        <a:xfrm rot="18600000">
          <a:off x="3888110" y="1826215"/>
          <a:ext cx="543239" cy="318870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3905196" y="1926629"/>
        <a:ext cx="447578" cy="191322"/>
      </dsp:txXfrm>
    </dsp:sp>
    <dsp:sp modelId="{476FC0FC-9E3D-4DD7-89EB-9ACF1023D4ED}">
      <dsp:nvSpPr>
        <dsp:cNvPr id="0" name=""/>
        <dsp:cNvSpPr/>
      </dsp:nvSpPr>
      <dsp:spPr>
        <a:xfrm>
          <a:off x="4282044" y="508488"/>
          <a:ext cx="1214911" cy="12149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Амбулатория</a:t>
          </a:r>
          <a:endParaRPr lang="ru-RU" sz="800" kern="1200" dirty="0"/>
        </a:p>
      </dsp:txBody>
      <dsp:txXfrm>
        <a:off x="4459964" y="686408"/>
        <a:ext cx="859071" cy="859071"/>
      </dsp:txXfrm>
    </dsp:sp>
    <dsp:sp modelId="{098DECA3-A727-497F-8F60-FBA10C08CE85}">
      <dsp:nvSpPr>
        <dsp:cNvPr id="0" name=""/>
        <dsp:cNvSpPr/>
      </dsp:nvSpPr>
      <dsp:spPr>
        <a:xfrm rot="21000000">
          <a:off x="4226234" y="2411863"/>
          <a:ext cx="543239" cy="318870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4226961" y="2483943"/>
        <a:ext cx="447578" cy="191322"/>
      </dsp:txXfrm>
    </dsp:sp>
    <dsp:sp modelId="{DC84C6CF-F872-43DB-AE15-43F537A92DF3}">
      <dsp:nvSpPr>
        <dsp:cNvPr id="0" name=""/>
        <dsp:cNvSpPr/>
      </dsp:nvSpPr>
      <dsp:spPr>
        <a:xfrm>
          <a:off x="5008471" y="1766697"/>
          <a:ext cx="1214911" cy="12149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ЦРБ</a:t>
          </a:r>
          <a:endParaRPr lang="ru-RU" sz="800" kern="1200" dirty="0"/>
        </a:p>
      </dsp:txBody>
      <dsp:txXfrm>
        <a:off x="5186391" y="1944617"/>
        <a:ext cx="859071" cy="859071"/>
      </dsp:txXfrm>
    </dsp:sp>
    <dsp:sp modelId="{C083EC9C-E935-4FD3-81BC-7C2681F4E23E}">
      <dsp:nvSpPr>
        <dsp:cNvPr id="0" name=""/>
        <dsp:cNvSpPr/>
      </dsp:nvSpPr>
      <dsp:spPr>
        <a:xfrm rot="1800000">
          <a:off x="4108805" y="3077839"/>
          <a:ext cx="543239" cy="318870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  <a:alpha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4115213" y="3117698"/>
        <a:ext cx="447578" cy="191322"/>
      </dsp:txXfrm>
    </dsp:sp>
    <dsp:sp modelId="{B7F70F30-4564-4F8A-BA0D-A3205D4F93B3}">
      <dsp:nvSpPr>
        <dsp:cNvPr id="0" name=""/>
        <dsp:cNvSpPr/>
      </dsp:nvSpPr>
      <dsp:spPr>
        <a:xfrm>
          <a:off x="4756186" y="3197478"/>
          <a:ext cx="1214911" cy="12149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Городская больница</a:t>
          </a:r>
          <a:endParaRPr lang="ru-RU" sz="800" kern="1200" dirty="0"/>
        </a:p>
      </dsp:txBody>
      <dsp:txXfrm>
        <a:off x="4934106" y="3375398"/>
        <a:ext cx="859071" cy="859071"/>
      </dsp:txXfrm>
    </dsp:sp>
    <dsp:sp modelId="{03FA37A6-5767-44FD-875A-B29A385E2E07}">
      <dsp:nvSpPr>
        <dsp:cNvPr id="0" name=""/>
        <dsp:cNvSpPr/>
      </dsp:nvSpPr>
      <dsp:spPr>
        <a:xfrm rot="4200000">
          <a:off x="3590768" y="3512523"/>
          <a:ext cx="543239" cy="318870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  <a:alpha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3622240" y="3531351"/>
        <a:ext cx="447578" cy="191322"/>
      </dsp:txXfrm>
    </dsp:sp>
    <dsp:sp modelId="{8BEF6F54-9C38-400B-953B-12BAB4AEFD1F}">
      <dsp:nvSpPr>
        <dsp:cNvPr id="0" name=""/>
        <dsp:cNvSpPr/>
      </dsp:nvSpPr>
      <dsp:spPr>
        <a:xfrm>
          <a:off x="3643235" y="4131355"/>
          <a:ext cx="1214911" cy="12149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Окружная больница</a:t>
          </a:r>
          <a:endParaRPr lang="ru-RU" sz="800" kern="1200" dirty="0"/>
        </a:p>
      </dsp:txBody>
      <dsp:txXfrm>
        <a:off x="3821155" y="4309275"/>
        <a:ext cx="859071" cy="859071"/>
      </dsp:txXfrm>
    </dsp:sp>
    <dsp:sp modelId="{02860A3D-9756-4EF9-9770-0A818B2AB6BC}">
      <dsp:nvSpPr>
        <dsp:cNvPr id="0" name=""/>
        <dsp:cNvSpPr/>
      </dsp:nvSpPr>
      <dsp:spPr>
        <a:xfrm rot="17413950">
          <a:off x="2914519" y="3512523"/>
          <a:ext cx="543239" cy="318870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2945808" y="3621176"/>
        <a:ext cx="447578" cy="191322"/>
      </dsp:txXfrm>
    </dsp:sp>
    <dsp:sp modelId="{2DC40A87-4B74-4691-8611-6B51F2794AB8}">
      <dsp:nvSpPr>
        <dsp:cNvPr id="0" name=""/>
        <dsp:cNvSpPr/>
      </dsp:nvSpPr>
      <dsp:spPr>
        <a:xfrm>
          <a:off x="2190381" y="4131355"/>
          <a:ext cx="1214911" cy="12149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err="1" smtClean="0"/>
            <a:t>Телемедицинские</a:t>
          </a:r>
          <a:r>
            <a:rPr lang="ru-RU" sz="800" kern="1200" dirty="0" smtClean="0"/>
            <a:t> консультации</a:t>
          </a:r>
          <a:endParaRPr lang="ru-RU" sz="800" kern="1200" dirty="0"/>
        </a:p>
      </dsp:txBody>
      <dsp:txXfrm>
        <a:off x="2368301" y="4309275"/>
        <a:ext cx="859071" cy="859071"/>
      </dsp:txXfrm>
    </dsp:sp>
    <dsp:sp modelId="{6AD6FB63-7417-426B-9F20-ED60A89A85FF}">
      <dsp:nvSpPr>
        <dsp:cNvPr id="0" name=""/>
        <dsp:cNvSpPr/>
      </dsp:nvSpPr>
      <dsp:spPr>
        <a:xfrm rot="9000000">
          <a:off x="2396482" y="3077839"/>
          <a:ext cx="543239" cy="318870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2485735" y="3117698"/>
        <a:ext cx="447578" cy="191322"/>
      </dsp:txXfrm>
    </dsp:sp>
    <dsp:sp modelId="{C9D082A4-CC3A-4183-9339-483C60D7286B}">
      <dsp:nvSpPr>
        <dsp:cNvPr id="0" name=""/>
        <dsp:cNvSpPr/>
      </dsp:nvSpPr>
      <dsp:spPr>
        <a:xfrm>
          <a:off x="1077430" y="3197478"/>
          <a:ext cx="1214911" cy="12149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err="1" smtClean="0"/>
            <a:t>Санавиация</a:t>
          </a:r>
          <a:endParaRPr lang="ru-RU" sz="800" kern="1200" dirty="0"/>
        </a:p>
      </dsp:txBody>
      <dsp:txXfrm>
        <a:off x="1255350" y="3375398"/>
        <a:ext cx="859071" cy="859071"/>
      </dsp:txXfrm>
    </dsp:sp>
    <dsp:sp modelId="{A9167276-2366-4C8A-9CF3-E1412B7B67A0}">
      <dsp:nvSpPr>
        <dsp:cNvPr id="0" name=""/>
        <dsp:cNvSpPr/>
      </dsp:nvSpPr>
      <dsp:spPr>
        <a:xfrm rot="11400000">
          <a:off x="2279053" y="2411863"/>
          <a:ext cx="543239" cy="318870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2373987" y="2483943"/>
        <a:ext cx="447578" cy="191322"/>
      </dsp:txXfrm>
    </dsp:sp>
    <dsp:sp modelId="{F9631463-9BA0-4427-B551-7750F32E3F4B}">
      <dsp:nvSpPr>
        <dsp:cNvPr id="0" name=""/>
        <dsp:cNvSpPr/>
      </dsp:nvSpPr>
      <dsp:spPr>
        <a:xfrm>
          <a:off x="825145" y="1766697"/>
          <a:ext cx="1214911" cy="12149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Выездные бригады ОУ</a:t>
          </a:r>
          <a:endParaRPr lang="ru-RU" sz="1400" kern="1200" dirty="0"/>
        </a:p>
      </dsp:txBody>
      <dsp:txXfrm>
        <a:off x="1003065" y="1944617"/>
        <a:ext cx="859071" cy="859071"/>
      </dsp:txXfrm>
    </dsp:sp>
    <dsp:sp modelId="{1195260F-1010-4280-B3D6-8F63FFDBA72E}">
      <dsp:nvSpPr>
        <dsp:cNvPr id="0" name=""/>
        <dsp:cNvSpPr/>
      </dsp:nvSpPr>
      <dsp:spPr>
        <a:xfrm rot="13800000">
          <a:off x="2617177" y="1826215"/>
          <a:ext cx="543239" cy="318870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2695752" y="1926629"/>
        <a:ext cx="447578" cy="191322"/>
      </dsp:txXfrm>
    </dsp:sp>
    <dsp:sp modelId="{CA0C7B27-07DE-496F-AD1C-F360A845172A}">
      <dsp:nvSpPr>
        <dsp:cNvPr id="0" name=""/>
        <dsp:cNvSpPr/>
      </dsp:nvSpPr>
      <dsp:spPr>
        <a:xfrm>
          <a:off x="1551572" y="508488"/>
          <a:ext cx="1214911" cy="12149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Выездные бригады ЛПУ</a:t>
          </a:r>
          <a:endParaRPr lang="ru-RU" sz="800" kern="1200" dirty="0"/>
        </a:p>
      </dsp:txBody>
      <dsp:txXfrm>
        <a:off x="1729492" y="686408"/>
        <a:ext cx="859071" cy="85907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E0CF36-ABEE-4561-A049-6C21E7F1A646}">
      <dsp:nvSpPr>
        <dsp:cNvPr id="0" name=""/>
        <dsp:cNvSpPr/>
      </dsp:nvSpPr>
      <dsp:spPr>
        <a:xfrm>
          <a:off x="1995785" y="1179"/>
          <a:ext cx="2104429" cy="10522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302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err="1" smtClean="0"/>
            <a:t>пациентоместа</a:t>
          </a:r>
          <a:endParaRPr lang="ru-RU" sz="1500" kern="1200" dirty="0"/>
        </a:p>
      </dsp:txBody>
      <dsp:txXfrm>
        <a:off x="2026603" y="31997"/>
        <a:ext cx="2042793" cy="990578"/>
      </dsp:txXfrm>
    </dsp:sp>
    <dsp:sp modelId="{79486133-456A-4A7E-81F6-A1D553519E34}">
      <dsp:nvSpPr>
        <dsp:cNvPr id="0" name=""/>
        <dsp:cNvSpPr/>
      </dsp:nvSpPr>
      <dsp:spPr>
        <a:xfrm rot="3600000">
          <a:off x="3368523" y="1847862"/>
          <a:ext cx="1096445" cy="36827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3479006" y="1921517"/>
        <a:ext cx="875480" cy="220965"/>
      </dsp:txXfrm>
    </dsp:sp>
    <dsp:sp modelId="{DC559866-1F48-4869-828E-87696C4079D2}">
      <dsp:nvSpPr>
        <dsp:cNvPr id="0" name=""/>
        <dsp:cNvSpPr/>
      </dsp:nvSpPr>
      <dsp:spPr>
        <a:xfrm>
          <a:off x="3733278" y="3010605"/>
          <a:ext cx="2104429" cy="10522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11,2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Средняя длительность лечения</a:t>
          </a:r>
          <a:endParaRPr lang="ru-RU" sz="1500" kern="1200" dirty="0"/>
        </a:p>
      </dsp:txBody>
      <dsp:txXfrm>
        <a:off x="3764096" y="3041423"/>
        <a:ext cx="2042793" cy="990578"/>
      </dsp:txXfrm>
    </dsp:sp>
    <dsp:sp modelId="{DA452CCB-FD87-49EB-AA4E-EC6B070F0B4F}">
      <dsp:nvSpPr>
        <dsp:cNvPr id="0" name=""/>
        <dsp:cNvSpPr/>
      </dsp:nvSpPr>
      <dsp:spPr>
        <a:xfrm rot="10800000">
          <a:off x="2499777" y="3352575"/>
          <a:ext cx="1096445" cy="36827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800000">
        <a:off x="2610259" y="3426230"/>
        <a:ext cx="875480" cy="220965"/>
      </dsp:txXfrm>
    </dsp:sp>
    <dsp:sp modelId="{CBA30A33-81E0-40B5-9FE5-C8F5A3E71C64}">
      <dsp:nvSpPr>
        <dsp:cNvPr id="0" name=""/>
        <dsp:cNvSpPr/>
      </dsp:nvSpPr>
      <dsp:spPr>
        <a:xfrm>
          <a:off x="258291" y="3010605"/>
          <a:ext cx="2104429" cy="10522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7126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пролеченных больных</a:t>
          </a:r>
          <a:endParaRPr lang="ru-RU" sz="1500" kern="1200" dirty="0"/>
        </a:p>
      </dsp:txBody>
      <dsp:txXfrm>
        <a:off x="289109" y="3041423"/>
        <a:ext cx="2042793" cy="990578"/>
      </dsp:txXfrm>
    </dsp:sp>
    <dsp:sp modelId="{0EA4AD46-4CF4-4CCD-AA4C-725A5EE248E1}">
      <dsp:nvSpPr>
        <dsp:cNvPr id="0" name=""/>
        <dsp:cNvSpPr/>
      </dsp:nvSpPr>
      <dsp:spPr>
        <a:xfrm rot="18000000">
          <a:off x="1631030" y="1847862"/>
          <a:ext cx="1096445" cy="36827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1741513" y="1921517"/>
        <a:ext cx="875480" cy="2209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E0CF36-ABEE-4561-A049-6C21E7F1A646}">
      <dsp:nvSpPr>
        <dsp:cNvPr id="0" name=""/>
        <dsp:cNvSpPr/>
      </dsp:nvSpPr>
      <dsp:spPr>
        <a:xfrm>
          <a:off x="1995785" y="1179"/>
          <a:ext cx="2104429" cy="10522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596</a:t>
          </a:r>
          <a:endParaRPr lang="ru-RU" sz="15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Койко-мест</a:t>
          </a:r>
          <a:endParaRPr lang="ru-RU" sz="1500" kern="1200" dirty="0"/>
        </a:p>
      </dsp:txBody>
      <dsp:txXfrm>
        <a:off x="2026603" y="31997"/>
        <a:ext cx="2042793" cy="990578"/>
      </dsp:txXfrm>
    </dsp:sp>
    <dsp:sp modelId="{79486133-456A-4A7E-81F6-A1D553519E34}">
      <dsp:nvSpPr>
        <dsp:cNvPr id="0" name=""/>
        <dsp:cNvSpPr/>
      </dsp:nvSpPr>
      <dsp:spPr>
        <a:xfrm rot="3600000">
          <a:off x="3368523" y="1847862"/>
          <a:ext cx="1096445" cy="36827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3479006" y="1921517"/>
        <a:ext cx="875480" cy="220965"/>
      </dsp:txXfrm>
    </dsp:sp>
    <dsp:sp modelId="{DC559866-1F48-4869-828E-87696C4079D2}">
      <dsp:nvSpPr>
        <dsp:cNvPr id="0" name=""/>
        <dsp:cNvSpPr/>
      </dsp:nvSpPr>
      <dsp:spPr>
        <a:xfrm>
          <a:off x="3733278" y="3010605"/>
          <a:ext cx="2104429" cy="10522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13,8</a:t>
          </a:r>
          <a:endParaRPr lang="ru-RU" sz="15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Средняя длительность лечения</a:t>
          </a:r>
          <a:endParaRPr lang="ru-RU" sz="1500" kern="1200" dirty="0"/>
        </a:p>
      </dsp:txBody>
      <dsp:txXfrm>
        <a:off x="3764096" y="3041423"/>
        <a:ext cx="2042793" cy="990578"/>
      </dsp:txXfrm>
    </dsp:sp>
    <dsp:sp modelId="{DA452CCB-FD87-49EB-AA4E-EC6B070F0B4F}">
      <dsp:nvSpPr>
        <dsp:cNvPr id="0" name=""/>
        <dsp:cNvSpPr/>
      </dsp:nvSpPr>
      <dsp:spPr>
        <a:xfrm rot="10800000">
          <a:off x="2499777" y="3352575"/>
          <a:ext cx="1096445" cy="36827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800000">
        <a:off x="2610259" y="3426230"/>
        <a:ext cx="875480" cy="220965"/>
      </dsp:txXfrm>
    </dsp:sp>
    <dsp:sp modelId="{CBA30A33-81E0-40B5-9FE5-C8F5A3E71C64}">
      <dsp:nvSpPr>
        <dsp:cNvPr id="0" name=""/>
        <dsp:cNvSpPr/>
      </dsp:nvSpPr>
      <dsp:spPr>
        <a:xfrm>
          <a:off x="258291" y="3010605"/>
          <a:ext cx="2104429" cy="10522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14451</a:t>
          </a:r>
          <a:endParaRPr lang="ru-RU" sz="15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пролеченных больных</a:t>
          </a:r>
          <a:endParaRPr lang="ru-RU" sz="1500" kern="1200" dirty="0"/>
        </a:p>
      </dsp:txBody>
      <dsp:txXfrm>
        <a:off x="289109" y="3041423"/>
        <a:ext cx="2042793" cy="990578"/>
      </dsp:txXfrm>
    </dsp:sp>
    <dsp:sp modelId="{0EA4AD46-4CF4-4CCD-AA4C-725A5EE248E1}">
      <dsp:nvSpPr>
        <dsp:cNvPr id="0" name=""/>
        <dsp:cNvSpPr/>
      </dsp:nvSpPr>
      <dsp:spPr>
        <a:xfrm rot="18000000">
          <a:off x="1631030" y="1847862"/>
          <a:ext cx="1096445" cy="36827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1741513" y="1921517"/>
        <a:ext cx="875480" cy="22096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FC737D-EDB0-42F3-9C0E-0E79A6280832}">
      <dsp:nvSpPr>
        <dsp:cNvPr id="0" name=""/>
        <dsp:cNvSpPr/>
      </dsp:nvSpPr>
      <dsp:spPr>
        <a:xfrm rot="16200000">
          <a:off x="508000" y="-508000"/>
          <a:ext cx="2031999" cy="3048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ПРОФИЛАКТИЧЕСКИЕ ОСМОТРЫ ВЗРОСЛЫХ</a:t>
          </a:r>
          <a:endParaRPr lang="ru-RU" sz="1600" kern="1200" dirty="0"/>
        </a:p>
      </dsp:txBody>
      <dsp:txXfrm rot="5400000">
        <a:off x="0" y="0"/>
        <a:ext cx="3048000" cy="1524000"/>
      </dsp:txXfrm>
    </dsp:sp>
    <dsp:sp modelId="{3C1156A4-CF28-48A7-A63E-24EFC2E9D00C}">
      <dsp:nvSpPr>
        <dsp:cNvPr id="0" name=""/>
        <dsp:cNvSpPr/>
      </dsp:nvSpPr>
      <dsp:spPr>
        <a:xfrm>
          <a:off x="3048000" y="0"/>
          <a:ext cx="3048000" cy="203199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ПРОФИЛАКТИЧЕСКИЕ ОСМОТРЫ ДЕТЕЙ</a:t>
          </a:r>
          <a:endParaRPr lang="ru-RU" sz="1600" kern="1200" dirty="0"/>
        </a:p>
      </dsp:txBody>
      <dsp:txXfrm>
        <a:off x="3048000" y="0"/>
        <a:ext cx="3048000" cy="1524000"/>
      </dsp:txXfrm>
    </dsp:sp>
    <dsp:sp modelId="{B9EFCE01-48B4-4170-8AE3-00851C32B681}">
      <dsp:nvSpPr>
        <dsp:cNvPr id="0" name=""/>
        <dsp:cNvSpPr/>
      </dsp:nvSpPr>
      <dsp:spPr>
        <a:xfrm rot="10800000">
          <a:off x="0" y="2031999"/>
          <a:ext cx="3048000" cy="203199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ПРЕДВАРИТЕЛЬНЫЕ И ПЕРИОДИЧЕСКИЕ МЕДИЦИНСКИЕ ОСМОТРЫ</a:t>
          </a:r>
          <a:endParaRPr lang="ru-RU" sz="1600" kern="1200" dirty="0"/>
        </a:p>
      </dsp:txBody>
      <dsp:txXfrm rot="10800000">
        <a:off x="0" y="2539999"/>
        <a:ext cx="3048000" cy="1524000"/>
      </dsp:txXfrm>
    </dsp:sp>
    <dsp:sp modelId="{B1BBA8EE-C543-45CC-A56D-5C1D78D245CF}">
      <dsp:nvSpPr>
        <dsp:cNvPr id="0" name=""/>
        <dsp:cNvSpPr/>
      </dsp:nvSpPr>
      <dsp:spPr>
        <a:xfrm rot="5400000">
          <a:off x="3556000" y="1523999"/>
          <a:ext cx="2031999" cy="3048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ВАКЦИНОПРОФИЛАКТИКА</a:t>
          </a:r>
          <a:endParaRPr lang="ru-RU" sz="1600" kern="1200" dirty="0"/>
        </a:p>
      </dsp:txBody>
      <dsp:txXfrm rot="-5400000">
        <a:off x="3048000" y="2539999"/>
        <a:ext cx="3048000" cy="1524000"/>
      </dsp:txXfrm>
    </dsp:sp>
    <dsp:sp modelId="{380FCFF7-DA1F-4B8C-9FBE-4DD7B04ED416}">
      <dsp:nvSpPr>
        <dsp:cNvPr id="0" name=""/>
        <dsp:cNvSpPr/>
      </dsp:nvSpPr>
      <dsp:spPr>
        <a:xfrm>
          <a:off x="1833548" y="1389059"/>
          <a:ext cx="2428902" cy="1285880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ДИСПАНСЕРИЗАЦИЯ ОПРЕДЕЛЕННЫХ ГРУПП ВЗРОСЛОГО НАСЕЛЕНИЯ</a:t>
          </a:r>
          <a:endParaRPr lang="ru-RU" sz="16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96319" y="1451830"/>
        <a:ext cx="2303360" cy="116033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7A0AE6-AF22-4FA0-BB74-B3D8705C62F5}">
      <dsp:nvSpPr>
        <dsp:cNvPr id="0" name=""/>
        <dsp:cNvSpPr/>
      </dsp:nvSpPr>
      <dsp:spPr>
        <a:xfrm>
          <a:off x="3286135" y="0"/>
          <a:ext cx="4929202" cy="406399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Флюорография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ВГД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Маммография 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КРР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err="1" smtClean="0"/>
            <a:t>Онкоцитология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err="1" smtClean="0"/>
            <a:t>Микрореакция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Глюкоза крови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err="1" smtClean="0"/>
            <a:t>Пренатальный</a:t>
          </a:r>
          <a:r>
            <a:rPr lang="ru-RU" sz="1800" kern="1200" dirty="0" smtClean="0"/>
            <a:t> скрининг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Неонатальный скрининг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err="1" smtClean="0"/>
            <a:t>Аудиологический</a:t>
          </a:r>
          <a:endParaRPr lang="ru-RU" sz="1800" kern="1200" dirty="0"/>
        </a:p>
      </dsp:txBody>
      <dsp:txXfrm>
        <a:off x="3286135" y="508000"/>
        <a:ext cx="3405202" cy="3047999"/>
      </dsp:txXfrm>
    </dsp:sp>
    <dsp:sp modelId="{9D950910-7C05-435B-815F-5467F488D19E}">
      <dsp:nvSpPr>
        <dsp:cNvPr id="0" name=""/>
        <dsp:cNvSpPr/>
      </dsp:nvSpPr>
      <dsp:spPr>
        <a:xfrm>
          <a:off x="0" y="0"/>
          <a:ext cx="3286135" cy="4063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Осмотрено при реализации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скрининговых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программ 12 490 человек, с целью выявления онкопатологии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0416" y="160416"/>
        <a:ext cx="2965303" cy="37431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0.32953</cdr:x>
      <cdr:y>0.15957</cdr:y>
    </cdr:from>
    <cdr:to>
      <cdr:x>0.46101</cdr:x>
      <cdr:y>0.21351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 rot="5400000" flipH="1" flipV="1">
          <a:off x="3104723" y="446087"/>
          <a:ext cx="285142" cy="108012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0.44348</cdr:x>
      <cdr:y>0.10509</cdr:y>
    </cdr:from>
    <cdr:to>
      <cdr:x>0.52174</cdr:x>
      <cdr:y>0.15915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3643338" y="555544"/>
          <a:ext cx="642932" cy="28578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600" dirty="0" smtClean="0">
              <a:solidFill>
                <a:schemeClr val="tx1"/>
              </a:solidFill>
              <a:cs typeface="Times New Roman" pitchFamily="18" charset="0"/>
            </a:rPr>
            <a:t>0,2%</a:t>
          </a:r>
          <a:endParaRPr lang="ru-RU" sz="1600" dirty="0">
            <a:solidFill>
              <a:schemeClr val="tx1"/>
            </a:solidFill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makav\Desktop\45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Users\makav\Desktop\image067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928662" y="1142984"/>
            <a:ext cx="8215338" cy="42862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71534" y="0"/>
            <a:ext cx="8272466" cy="78579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ЧИСЛЕННОСТЬ И СТРУКТУРА НАСЕЛЕНИЯ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2910" y="642918"/>
            <a:ext cx="8858312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аселение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всего -  1 626 193. Сельское население - 117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728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5500702"/>
            <a:ext cx="84296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Плотность населения 2,96 человек на 1 кв.км. (35,3 % от аналогичного показателя по России в 2013 г.).</a:t>
            </a:r>
          </a:p>
          <a:p>
            <a:r>
              <a:rPr lang="ru-RU" sz="1600" dirty="0" smtClean="0"/>
              <a:t>Население преимущественно проживает в городской местности -92,8 % от общей численности населения, в сельской местности </a:t>
            </a:r>
            <a:r>
              <a:rPr lang="ru-RU" sz="1600" dirty="0"/>
              <a:t>-</a:t>
            </a:r>
            <a:r>
              <a:rPr lang="ru-RU" sz="1600" dirty="0" smtClean="0"/>
              <a:t> 7,2 %.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kav\Desktop\45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"/>
            <a:ext cx="7772400" cy="100010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СКРИНИНГОВЫЕ ПРОГРАММЫ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990752627"/>
              </p:ext>
            </p:extLst>
          </p:nvPr>
        </p:nvGraphicFramePr>
        <p:xfrm>
          <a:off x="928662" y="857232"/>
          <a:ext cx="821533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kav\Desktop\45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0"/>
            <a:ext cx="7772400" cy="101282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Диспансеризация определенных групп взрослого населения ХМАО-ЮГРЫ в 2014 году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5143512"/>
            <a:ext cx="8215338" cy="1071570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Число граждан, проживающих в сельской местности, прошедших диспансеризацию в 2014 году составило 10497 человек, что составило 12,1% от взрослого сельского населения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68356049"/>
              </p:ext>
            </p:extLst>
          </p:nvPr>
        </p:nvGraphicFramePr>
        <p:xfrm>
          <a:off x="899592" y="928670"/>
          <a:ext cx="806489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kav\Desktop\45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5759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СТРУКТУРА ЗАРЕГИСТРИРОВАННОЙ ЗАБОЛЕВАЕМОСТИ ПО ОБРАЩАЕМОСТИ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5143512"/>
            <a:ext cx="6400800" cy="571504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Доля первичной заболеваемости, составляет 49,4%. На диспансерном учете состоят 45,9% сельских жителей.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903235549"/>
              </p:ext>
            </p:extLst>
          </p:nvPr>
        </p:nvGraphicFramePr>
        <p:xfrm>
          <a:off x="899592" y="1397000"/>
          <a:ext cx="813588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kav\Desktop\45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"/>
            <a:ext cx="7772400" cy="92867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ресурсов</a:t>
            </a:r>
            <a:b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учреждений здравоохранения 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687858471"/>
              </p:ext>
            </p:extLst>
          </p:nvPr>
        </p:nvGraphicFramePr>
        <p:xfrm>
          <a:off x="1524000" y="1397000"/>
          <a:ext cx="6936432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kav\Desktop\45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"/>
            <a:ext cx="7772400" cy="92867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информационно-коммуникационных технологий в сфере здравоохранения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000108"/>
            <a:ext cx="7643866" cy="35719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телемедицинской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сети.</a:t>
            </a:r>
          </a:p>
          <a:p>
            <a:pPr algn="l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 труднодоступных населенных пунктов современными средствами телекоммуникации.</a:t>
            </a:r>
          </a:p>
          <a:p>
            <a:pPr algn="l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Внедрение программного решения, для обеспечения функции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диспетчерезации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санитарного автотранспорта с использованием системы ГЛОНАСС.</a:t>
            </a:r>
          </a:p>
          <a:p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makav\Desktop\phpHjhLoQ_53be0975f7c07942c954b0e3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071809"/>
            <a:ext cx="5786478" cy="34816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kav\Desktop\45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"/>
            <a:ext cx="7772400" cy="92867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информационно-коммуникационных технологий в сфере здравоохранения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538809542"/>
              </p:ext>
            </p:extLst>
          </p:nvPr>
        </p:nvGraphicFramePr>
        <p:xfrm>
          <a:off x="785786" y="1052736"/>
          <a:ext cx="8072494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971600" y="893330"/>
            <a:ext cx="2567744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Центр приема и обработки ЭКГ в БУ ОКД «ЦДССХ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726621" y="906247"/>
            <a:ext cx="2541329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Телемедицинская система удаленного мониторинга ЭКГ – 22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мед.организации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692194" y="4041188"/>
            <a:ext cx="2575756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56 удаленных телемедицинских пунктов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44208" y="906247"/>
            <a:ext cx="2567744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Макет интерактивной карты «Доступности медицинской помощи на территории ХМАО»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00206" y="2458663"/>
            <a:ext cx="2567744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Унифицированные программные решения диспетчеризации санитарного автотранспорта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36196" y="2475756"/>
            <a:ext cx="2567744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Диагностические мобильные комплексы мониторинга медицинских показателей на труднодоступных территориях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1600" y="2502218"/>
            <a:ext cx="2567744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/>
              <a:t>25 телемедицинских центров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kav\Desktop\45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"/>
            <a:ext cx="7772400" cy="9286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Итоги реализации программы «Земский доктор»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2357422" y="142873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Стрелка вправо 8"/>
          <p:cNvSpPr/>
          <p:nvPr/>
        </p:nvSpPr>
        <p:spPr>
          <a:xfrm rot="13808751">
            <a:off x="5732798" y="5635126"/>
            <a:ext cx="714380" cy="3805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8808418">
            <a:off x="4384340" y="5629107"/>
            <a:ext cx="714380" cy="3805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6072206"/>
            <a:ext cx="1643074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 млн. рублей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15074" y="5572140"/>
            <a:ext cx="2571768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Выплата из средств ФД 80 </a:t>
            </a:r>
            <a:r>
              <a:rPr lang="ru-RU" dirty="0" smtClean="0">
                <a:solidFill>
                  <a:schemeClr val="tx1"/>
                </a:solidFill>
              </a:rPr>
              <a:t>врачей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57356" y="5572140"/>
            <a:ext cx="2571768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Выплата из средств бюджета АО 44 врача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18964493">
            <a:off x="2950421" y="3003035"/>
            <a:ext cx="1211134" cy="3805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857224" y="3500438"/>
            <a:ext cx="2571768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500 тыс.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рублей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Выплата </a:t>
            </a:r>
            <a:r>
              <a:rPr lang="ru-RU" dirty="0">
                <a:solidFill>
                  <a:schemeClr val="tx1"/>
                </a:solidFill>
              </a:rPr>
              <a:t>из средств бюджета АО 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14 работников </a:t>
            </a:r>
            <a:r>
              <a:rPr lang="ru-RU" dirty="0" err="1" smtClean="0">
                <a:solidFill>
                  <a:schemeClr val="tx1"/>
                </a:solidFill>
              </a:rPr>
              <a:t>ФАПов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kav\Desktop\45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"/>
            <a:ext cx="7772400" cy="9286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Итоги реализации программы «Земский доктор»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69458348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863790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kav\Desktop\45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"/>
            <a:ext cx="7772400" cy="9286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отделений санитарной авиации 2014 год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makav\Desktop\b5632518d9b8cb91d6ddf29b0018a2ac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643050"/>
            <a:ext cx="4786346" cy="3244079"/>
          </a:xfrm>
          <a:prstGeom prst="rect">
            <a:avLst/>
          </a:prstGeom>
          <a:noFill/>
        </p:spPr>
      </p:pic>
      <p:sp>
        <p:nvSpPr>
          <p:cNvPr id="15" name="Стрелка вправо 14"/>
          <p:cNvSpPr/>
          <p:nvPr/>
        </p:nvSpPr>
        <p:spPr>
          <a:xfrm>
            <a:off x="5715008" y="3429000"/>
            <a:ext cx="678949" cy="3805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5715008" y="2857496"/>
            <a:ext cx="714669" cy="3805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5715008" y="4214818"/>
            <a:ext cx="714669" cy="3805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5715008" y="2285992"/>
            <a:ext cx="714380" cy="3805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5715008" y="1643050"/>
            <a:ext cx="714669" cy="3805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429388" y="1643050"/>
            <a:ext cx="271461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Всего заданий 2841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429388" y="2285992"/>
            <a:ext cx="271461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Всего вылетов 1947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429356" y="2857496"/>
            <a:ext cx="271464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Доставка </a:t>
            </a:r>
            <a:r>
              <a:rPr lang="ru-RU" dirty="0" err="1" smtClean="0"/>
              <a:t>мед.бригад</a:t>
            </a:r>
            <a:r>
              <a:rPr lang="ru-RU" dirty="0" smtClean="0"/>
              <a:t> 369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429388" y="3357562"/>
            <a:ext cx="271461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Транспортировка больных 3538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429677" y="4214818"/>
            <a:ext cx="2714323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Доставка врачей 53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kav\Desktop\45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"/>
            <a:ext cx="7772400" cy="92866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СМЕРТНОСТЬ СЕЛЬСКОГО НАСЕЛЕНИЯ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6143644"/>
            <a:ext cx="6400800" cy="857256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Смертность сельского населения в 2014 году составила 6,7‰</a:t>
            </a:r>
            <a:endParaRPr lang="ru-RU" sz="1600" dirty="0">
              <a:solidFill>
                <a:schemeClr val="tx1"/>
              </a:soli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297310579"/>
              </p:ext>
            </p:extLst>
          </p:nvPr>
        </p:nvGraphicFramePr>
        <p:xfrm>
          <a:off x="928662" y="857232"/>
          <a:ext cx="821533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kav\Desktop\45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"/>
            <a:ext cx="7772400" cy="92867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Факторы, оказывающие влияние на организацию медицинской помощи сельского населения округа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958396812"/>
              </p:ext>
            </p:extLst>
          </p:nvPr>
        </p:nvGraphicFramePr>
        <p:xfrm>
          <a:off x="1524000" y="908720"/>
          <a:ext cx="722446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kav\Desktop\45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0"/>
            <a:ext cx="8215338" cy="118429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СЕТЬ УЧРЕЖДЕНИЙ ЗДРАВООХРАНЕНИЯ ХМАО-ЮГРЫ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657166170"/>
              </p:ext>
            </p:extLst>
          </p:nvPr>
        </p:nvGraphicFramePr>
        <p:xfrm>
          <a:off x="1785918" y="1000108"/>
          <a:ext cx="6096000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авая фигурная скобка 5"/>
          <p:cNvSpPr/>
          <p:nvPr/>
        </p:nvSpPr>
        <p:spPr>
          <a:xfrm>
            <a:off x="7929586" y="1000108"/>
            <a:ext cx="142876" cy="171451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7929586" y="2928934"/>
            <a:ext cx="142876" cy="164307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8001024" y="4929198"/>
            <a:ext cx="142876" cy="164307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143900" y="1571612"/>
            <a:ext cx="285752" cy="50006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143900" y="5500702"/>
            <a:ext cx="428628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III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143900" y="3500438"/>
            <a:ext cx="357190" cy="50006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II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kav\Desktop\45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0"/>
            <a:ext cx="8215338" cy="147002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ВЫЕЗДНЫЕ ФОРМЫ ОКАЗАНИЯ МЕДИЦИНСКОЙ ПОМОЩИ СЕЛЬСКОМУ НАСЕЛЕНИЮ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makav\Desktop\icon_e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3000372"/>
            <a:ext cx="1457303" cy="923260"/>
          </a:xfrm>
          <a:prstGeom prst="rect">
            <a:avLst/>
          </a:prstGeom>
          <a:noFill/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594497636"/>
              </p:ext>
            </p:extLst>
          </p:nvPr>
        </p:nvGraphicFramePr>
        <p:xfrm>
          <a:off x="971600" y="1196752"/>
          <a:ext cx="712879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kav\Desktop\45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0"/>
            <a:ext cx="8215338" cy="147002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ЭТАПЫ ОКАЗАНИЯ МЕДИЦИНСКОЙ ПОМОЩИ СЕЛЬСКОМУ НАСЕЛЕНИЮ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691338509"/>
              </p:ext>
            </p:extLst>
          </p:nvPr>
        </p:nvGraphicFramePr>
        <p:xfrm>
          <a:off x="1524000" y="1214422"/>
          <a:ext cx="7048528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Стрелка вправо 7"/>
          <p:cNvSpPr/>
          <p:nvPr/>
        </p:nvSpPr>
        <p:spPr>
          <a:xfrm rot="19660909">
            <a:off x="4194095" y="4216146"/>
            <a:ext cx="357190" cy="293249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5000628" y="1928802"/>
            <a:ext cx="1428760" cy="285752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000628" y="1928802"/>
            <a:ext cx="2000264" cy="1571636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6500826" y="4214818"/>
            <a:ext cx="1143008" cy="142876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5393537" y="4107661"/>
            <a:ext cx="2143140" cy="1357322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6200000" flipH="1">
            <a:off x="6322231" y="2678901"/>
            <a:ext cx="1071570" cy="571504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kav\Desktop\45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0"/>
            <a:ext cx="8215338" cy="131445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Объемы медицинской помощи сельскому населению в 2014 году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380366293"/>
              </p:ext>
            </p:extLst>
          </p:nvPr>
        </p:nvGraphicFramePr>
        <p:xfrm>
          <a:off x="2123728" y="1412776"/>
          <a:ext cx="590465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339752" y="1116879"/>
            <a:ext cx="554461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А</a:t>
            </a:r>
            <a:r>
              <a:rPr lang="ru-RU" dirty="0" smtClean="0">
                <a:solidFill>
                  <a:schemeClr val="tx1"/>
                </a:solidFill>
              </a:rPr>
              <a:t>мбулаторная </a:t>
            </a:r>
            <a:r>
              <a:rPr lang="ru-RU" dirty="0">
                <a:solidFill>
                  <a:schemeClr val="tx1"/>
                </a:solidFill>
              </a:rPr>
              <a:t>поликлиническая помощь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kav\Desktop\45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"/>
            <a:ext cx="8215338" cy="107154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СТАЦИОНАР ЗАМЕЩАЮЩИЕ ТЕХНОЛОГИИ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62255286"/>
              </p:ext>
            </p:extLst>
          </p:nvPr>
        </p:nvGraphicFramePr>
        <p:xfrm>
          <a:off x="1643042" y="100010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285852" y="5572140"/>
            <a:ext cx="757242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Обеспеченность сельского населения </a:t>
            </a:r>
            <a:r>
              <a:rPr lang="ru-RU" dirty="0" err="1" smtClean="0"/>
              <a:t>пациенто-местами</a:t>
            </a:r>
            <a:r>
              <a:rPr lang="ru-RU" dirty="0" smtClean="0"/>
              <a:t> в дневных стационарах составляет 263 </a:t>
            </a:r>
            <a:r>
              <a:rPr lang="ru-RU" dirty="0" err="1" smtClean="0"/>
              <a:t>пациенто-места</a:t>
            </a:r>
            <a:r>
              <a:rPr lang="ru-RU" dirty="0" smtClean="0"/>
              <a:t> на 100 000 жителей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kav\Desktop\45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"/>
            <a:ext cx="8215338" cy="107154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СТАЦИОНАРНАЯ ПОМОЩЬ СЕЛЬСКОМУ НАСЕЛЕНИЮ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21303851"/>
              </p:ext>
            </p:extLst>
          </p:nvPr>
        </p:nvGraphicFramePr>
        <p:xfrm>
          <a:off x="1643042" y="100010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285852" y="5572140"/>
            <a:ext cx="757242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Обеспеченность сельского населения </a:t>
            </a:r>
            <a:r>
              <a:rPr lang="ru-RU" dirty="0" smtClean="0"/>
              <a:t>койко-местами </a:t>
            </a:r>
            <a:r>
              <a:rPr lang="ru-RU" dirty="0" smtClean="0"/>
              <a:t>в </a:t>
            </a:r>
            <a:r>
              <a:rPr lang="ru-RU" dirty="0" smtClean="0"/>
              <a:t>стационарах </a:t>
            </a:r>
            <a:r>
              <a:rPr lang="ru-RU" dirty="0" smtClean="0"/>
              <a:t>составляет </a:t>
            </a:r>
            <a:r>
              <a:rPr lang="ru-RU" dirty="0" smtClean="0"/>
              <a:t>518</a:t>
            </a:r>
            <a:r>
              <a:rPr lang="ru-RU" dirty="0" smtClean="0"/>
              <a:t> койко-мест </a:t>
            </a:r>
            <a:r>
              <a:rPr lang="ru-RU" dirty="0" smtClean="0"/>
              <a:t>на 100 000 жителей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821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kav\Desktop\45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8358214" cy="101282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ФОРМЫ </a:t>
            </a:r>
            <a:b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ПРОФИЛАКТИЧЕСКОЙ РАБОТЫ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524</Words>
  <Application>Microsoft Office PowerPoint</Application>
  <PresentationFormat>Экран (4:3)</PresentationFormat>
  <Paragraphs>129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ЧИСЛЕННОСТЬ И СТРУКТУРА НАСЕЛЕНИЯ</vt:lpstr>
      <vt:lpstr>Факторы, оказывающие влияние на организацию медицинской помощи сельского населения округа</vt:lpstr>
      <vt:lpstr>СЕТЬ УЧРЕЖДЕНИЙ ЗДРАВООХРАНЕНИЯ ХМАО-ЮГРЫ</vt:lpstr>
      <vt:lpstr>ВЫЕЗДНЫЕ ФОРМЫ ОКАЗАНИЯ МЕДИЦИНСКОЙ ПОМОЩИ СЕЛЬСКОМУ НАСЕЛЕНИЮ</vt:lpstr>
      <vt:lpstr>ЭТАПЫ ОКАЗАНИЯ МЕДИЦИНСКОЙ ПОМОЩИ СЕЛЬСКОМУ НАСЕЛЕНИЮ</vt:lpstr>
      <vt:lpstr>Объемы медицинской помощи сельскому населению в 2014 году</vt:lpstr>
      <vt:lpstr>СТАЦИОНАР ЗАМЕЩАЮЩИЕ ТЕХНОЛОГИИ</vt:lpstr>
      <vt:lpstr>СТАЦИОНАРНАЯ ПОМОЩЬ СЕЛЬСКОМУ НАСЕЛЕНИЮ</vt:lpstr>
      <vt:lpstr>ОСНОВНЫЕ ФОРМЫ  ПРОФИЛАКТИЧЕСКОЙ РАБОТЫ</vt:lpstr>
      <vt:lpstr>СКРИНИНГОВЫЕ ПРОГРАММЫ</vt:lpstr>
      <vt:lpstr>Диспансеризация определенных групп взрослого населения ХМАО-ЮГРЫ в 2014 году</vt:lpstr>
      <vt:lpstr>СТРУКТУРА ЗАРЕГИСТРИРОВАННОЙ ЗАБОЛЕВАЕМОСТИ ПО ОБРАЩАЕМОСТИ</vt:lpstr>
      <vt:lpstr>Развитие ресурсов учреждений здравоохранения </vt:lpstr>
      <vt:lpstr>Развитие информационно-коммуникационных технологий в сфере здравоохранения</vt:lpstr>
      <vt:lpstr>Развитие информационно-коммуникационных технологий в сфере здравоохранения</vt:lpstr>
      <vt:lpstr>Итоги реализации программы «Земский доктор»</vt:lpstr>
      <vt:lpstr>Итоги реализации программы «Земский доктор»</vt:lpstr>
      <vt:lpstr>Работа отделений санитарной авиации 2014 год</vt:lpstr>
      <vt:lpstr>СМЕРТНОСТЬ СЕЛЬСКОГО НАСЕЛЕНИЯ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ЧИСЛЕННОСТЬ И СТРУКТУРА НАСЕЛЕНИЯ</dc:title>
  <dc:creator>Максименко Александр В.</dc:creator>
  <cp:lastModifiedBy>Педиатр</cp:lastModifiedBy>
  <cp:revision>55</cp:revision>
  <cp:lastPrinted>2015-11-28T10:49:30Z</cp:lastPrinted>
  <dcterms:created xsi:type="dcterms:W3CDTF">2015-11-26T09:28:34Z</dcterms:created>
  <dcterms:modified xsi:type="dcterms:W3CDTF">2015-11-30T04:56:19Z</dcterms:modified>
</cp:coreProperties>
</file>